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6" r:id="rId2"/>
    <p:sldId id="275"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ECE394"/>
    <a:srgbClr val="35CEF9"/>
    <a:srgbClr val="001D3D"/>
    <a:srgbClr val="F4FCFF"/>
    <a:srgbClr val="273E61"/>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326"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B0EB49-D9F2-4D46-8BA2-EDF7C2DD2337}" type="datetimeFigureOut">
              <a:rPr lang="en-US" smtClean="0"/>
              <a:t>3/13/2023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F98392-F664-4EB4-B9AF-FFFA21131DD3}" type="slidenum">
              <a:rPr lang="en-US" smtClean="0"/>
              <a:t>‹#›</a:t>
            </a:fld>
            <a:endParaRPr lang="en-US"/>
          </a:p>
        </p:txBody>
      </p:sp>
    </p:spTree>
    <p:extLst>
      <p:ext uri="{BB962C8B-B14F-4D97-AF65-F5344CB8AC3E}">
        <p14:creationId xmlns:p14="http://schemas.microsoft.com/office/powerpoint/2010/main" val="1960111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3</a:t>
            </a:fld>
            <a:endParaRPr lang="en-US"/>
          </a:p>
        </p:txBody>
      </p:sp>
    </p:spTree>
    <p:extLst>
      <p:ext uri="{BB962C8B-B14F-4D97-AF65-F5344CB8AC3E}">
        <p14:creationId xmlns:p14="http://schemas.microsoft.com/office/powerpoint/2010/main" val="1840307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12</a:t>
            </a:fld>
            <a:endParaRPr lang="en-US"/>
          </a:p>
        </p:txBody>
      </p:sp>
    </p:spTree>
    <p:extLst>
      <p:ext uri="{BB962C8B-B14F-4D97-AF65-F5344CB8AC3E}">
        <p14:creationId xmlns:p14="http://schemas.microsoft.com/office/powerpoint/2010/main" val="20649725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13</a:t>
            </a:fld>
            <a:endParaRPr lang="en-US"/>
          </a:p>
        </p:txBody>
      </p:sp>
    </p:spTree>
    <p:extLst>
      <p:ext uri="{BB962C8B-B14F-4D97-AF65-F5344CB8AC3E}">
        <p14:creationId xmlns:p14="http://schemas.microsoft.com/office/powerpoint/2010/main" val="37207194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14</a:t>
            </a:fld>
            <a:endParaRPr lang="en-US"/>
          </a:p>
        </p:txBody>
      </p:sp>
    </p:spTree>
    <p:extLst>
      <p:ext uri="{BB962C8B-B14F-4D97-AF65-F5344CB8AC3E}">
        <p14:creationId xmlns:p14="http://schemas.microsoft.com/office/powerpoint/2010/main" val="2544047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kern="1200" dirty="0">
              <a:solidFill>
                <a:schemeClr val="tx1"/>
              </a:solidFill>
              <a:latin typeface="Kalameh" pitchFamily="2" charset="-78"/>
              <a:ea typeface="+mn-ea"/>
              <a:cs typeface="B Yekan" panose="00000400000000000000" pitchFamily="2" charset="-78"/>
            </a:endParaRPr>
          </a:p>
        </p:txBody>
      </p:sp>
      <p:sp>
        <p:nvSpPr>
          <p:cNvPr id="4" name="Slide Number Placeholder 3"/>
          <p:cNvSpPr>
            <a:spLocks noGrp="1"/>
          </p:cNvSpPr>
          <p:nvPr>
            <p:ph type="sldNum" sz="quarter" idx="5"/>
          </p:nvPr>
        </p:nvSpPr>
        <p:spPr/>
        <p:txBody>
          <a:bodyPr/>
          <a:lstStyle/>
          <a:p>
            <a:fld id="{5FF98392-F664-4EB4-B9AF-FFFA21131DD3}" type="slidenum">
              <a:rPr lang="en-US" smtClean="0"/>
              <a:t>15</a:t>
            </a:fld>
            <a:endParaRPr lang="en-US"/>
          </a:p>
        </p:txBody>
      </p:sp>
    </p:spTree>
    <p:extLst>
      <p:ext uri="{BB962C8B-B14F-4D97-AF65-F5344CB8AC3E}">
        <p14:creationId xmlns:p14="http://schemas.microsoft.com/office/powerpoint/2010/main" val="3568442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16</a:t>
            </a:fld>
            <a:endParaRPr lang="en-US"/>
          </a:p>
        </p:txBody>
      </p:sp>
    </p:spTree>
    <p:extLst>
      <p:ext uri="{BB962C8B-B14F-4D97-AF65-F5344CB8AC3E}">
        <p14:creationId xmlns:p14="http://schemas.microsoft.com/office/powerpoint/2010/main" val="3040051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17</a:t>
            </a:fld>
            <a:endParaRPr lang="en-US"/>
          </a:p>
        </p:txBody>
      </p:sp>
    </p:spTree>
    <p:extLst>
      <p:ext uri="{BB962C8B-B14F-4D97-AF65-F5344CB8AC3E}">
        <p14:creationId xmlns:p14="http://schemas.microsoft.com/office/powerpoint/2010/main" val="3750849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18</a:t>
            </a:fld>
            <a:endParaRPr lang="en-US"/>
          </a:p>
        </p:txBody>
      </p:sp>
    </p:spTree>
    <p:extLst>
      <p:ext uri="{BB962C8B-B14F-4D97-AF65-F5344CB8AC3E}">
        <p14:creationId xmlns:p14="http://schemas.microsoft.com/office/powerpoint/2010/main" val="27078121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19</a:t>
            </a:fld>
            <a:endParaRPr lang="en-US"/>
          </a:p>
        </p:txBody>
      </p:sp>
    </p:spTree>
    <p:extLst>
      <p:ext uri="{BB962C8B-B14F-4D97-AF65-F5344CB8AC3E}">
        <p14:creationId xmlns:p14="http://schemas.microsoft.com/office/powerpoint/2010/main" val="10480030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20</a:t>
            </a:fld>
            <a:endParaRPr lang="en-US"/>
          </a:p>
        </p:txBody>
      </p:sp>
    </p:spTree>
    <p:extLst>
      <p:ext uri="{BB962C8B-B14F-4D97-AF65-F5344CB8AC3E}">
        <p14:creationId xmlns:p14="http://schemas.microsoft.com/office/powerpoint/2010/main" val="21830023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21</a:t>
            </a:fld>
            <a:endParaRPr lang="en-US"/>
          </a:p>
        </p:txBody>
      </p:sp>
    </p:spTree>
    <p:extLst>
      <p:ext uri="{BB962C8B-B14F-4D97-AF65-F5344CB8AC3E}">
        <p14:creationId xmlns:p14="http://schemas.microsoft.com/office/powerpoint/2010/main" val="2322988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4</a:t>
            </a:fld>
            <a:endParaRPr lang="en-US"/>
          </a:p>
        </p:txBody>
      </p:sp>
    </p:spTree>
    <p:extLst>
      <p:ext uri="{BB962C8B-B14F-4D97-AF65-F5344CB8AC3E}">
        <p14:creationId xmlns:p14="http://schemas.microsoft.com/office/powerpoint/2010/main" val="321642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5</a:t>
            </a:fld>
            <a:endParaRPr lang="en-US"/>
          </a:p>
        </p:txBody>
      </p:sp>
    </p:spTree>
    <p:extLst>
      <p:ext uri="{BB962C8B-B14F-4D97-AF65-F5344CB8AC3E}">
        <p14:creationId xmlns:p14="http://schemas.microsoft.com/office/powerpoint/2010/main" val="2199947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6</a:t>
            </a:fld>
            <a:endParaRPr lang="en-US"/>
          </a:p>
        </p:txBody>
      </p:sp>
    </p:spTree>
    <p:extLst>
      <p:ext uri="{BB962C8B-B14F-4D97-AF65-F5344CB8AC3E}">
        <p14:creationId xmlns:p14="http://schemas.microsoft.com/office/powerpoint/2010/main" val="2948622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7</a:t>
            </a:fld>
            <a:endParaRPr lang="en-US"/>
          </a:p>
        </p:txBody>
      </p:sp>
    </p:spTree>
    <p:extLst>
      <p:ext uri="{BB962C8B-B14F-4D97-AF65-F5344CB8AC3E}">
        <p14:creationId xmlns:p14="http://schemas.microsoft.com/office/powerpoint/2010/main" val="4135418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8</a:t>
            </a:fld>
            <a:endParaRPr lang="en-US"/>
          </a:p>
        </p:txBody>
      </p:sp>
    </p:spTree>
    <p:extLst>
      <p:ext uri="{BB962C8B-B14F-4D97-AF65-F5344CB8AC3E}">
        <p14:creationId xmlns:p14="http://schemas.microsoft.com/office/powerpoint/2010/main" val="4021814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9</a:t>
            </a:fld>
            <a:endParaRPr lang="en-US"/>
          </a:p>
        </p:txBody>
      </p:sp>
    </p:spTree>
    <p:extLst>
      <p:ext uri="{BB962C8B-B14F-4D97-AF65-F5344CB8AC3E}">
        <p14:creationId xmlns:p14="http://schemas.microsoft.com/office/powerpoint/2010/main" val="3282355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10</a:t>
            </a:fld>
            <a:endParaRPr lang="en-US"/>
          </a:p>
        </p:txBody>
      </p:sp>
    </p:spTree>
    <p:extLst>
      <p:ext uri="{BB962C8B-B14F-4D97-AF65-F5344CB8AC3E}">
        <p14:creationId xmlns:p14="http://schemas.microsoft.com/office/powerpoint/2010/main" val="3777175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F98392-F664-4EB4-B9AF-FFFA21131DD3}" type="slidenum">
              <a:rPr lang="en-US" smtClean="0"/>
              <a:t>11</a:t>
            </a:fld>
            <a:endParaRPr lang="en-US"/>
          </a:p>
        </p:txBody>
      </p:sp>
    </p:spTree>
    <p:extLst>
      <p:ext uri="{BB962C8B-B14F-4D97-AF65-F5344CB8AC3E}">
        <p14:creationId xmlns:p14="http://schemas.microsoft.com/office/powerpoint/2010/main" val="20951402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5C087B5-9ACB-B94E-4AAA-D21D28ACC7AC}"/>
              </a:ext>
            </a:extLst>
          </p:cNvPr>
          <p:cNvSpPr/>
          <p:nvPr userDrawn="1"/>
        </p:nvSpPr>
        <p:spPr>
          <a:xfrm>
            <a:off x="0" y="0"/>
            <a:ext cx="12192000" cy="6858000"/>
          </a:xfrm>
          <a:prstGeom prst="rect">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EE4E0E93-31AC-BEF3-70A9-88C61A519098}"/>
              </a:ext>
            </a:extLst>
          </p:cNvPr>
          <p:cNvGrpSpPr/>
          <p:nvPr userDrawn="1"/>
        </p:nvGrpSpPr>
        <p:grpSpPr>
          <a:xfrm>
            <a:off x="0" y="-1"/>
            <a:ext cx="12192000" cy="2472613"/>
            <a:chOff x="0" y="-1"/>
            <a:chExt cx="12192000" cy="2472613"/>
          </a:xfrm>
        </p:grpSpPr>
        <p:pic>
          <p:nvPicPr>
            <p:cNvPr id="2" name="Graphic 1">
              <a:extLst>
                <a:ext uri="{FF2B5EF4-FFF2-40B4-BE49-F238E27FC236}">
                  <a16:creationId xmlns:a16="http://schemas.microsoft.com/office/drawing/2014/main" id="{24BB1F5B-819B-6B3D-F0DD-2DA30971A449}"/>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9906000" y="-1"/>
              <a:ext cx="2286000" cy="2397968"/>
            </a:xfrm>
            <a:prstGeom prst="rect">
              <a:avLst/>
            </a:prstGeom>
          </p:spPr>
        </p:pic>
        <p:pic>
          <p:nvPicPr>
            <p:cNvPr id="3" name="Graphic 2">
              <a:extLst>
                <a:ext uri="{FF2B5EF4-FFF2-40B4-BE49-F238E27FC236}">
                  <a16:creationId xmlns:a16="http://schemas.microsoft.com/office/drawing/2014/main" id="{C72F03EA-6DD2-E898-E2F3-0786AEF1BE4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7620000" y="-1"/>
              <a:ext cx="2286000" cy="2397968"/>
            </a:xfrm>
            <a:prstGeom prst="rect">
              <a:avLst/>
            </a:prstGeom>
          </p:spPr>
        </p:pic>
        <p:pic>
          <p:nvPicPr>
            <p:cNvPr id="4" name="Graphic 3">
              <a:extLst>
                <a:ext uri="{FF2B5EF4-FFF2-40B4-BE49-F238E27FC236}">
                  <a16:creationId xmlns:a16="http://schemas.microsoft.com/office/drawing/2014/main" id="{65C4073C-5495-5A39-C438-8ABFC126173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63"/>
            <a:stretch/>
          </p:blipFill>
          <p:spPr>
            <a:xfrm>
              <a:off x="5334000" y="0"/>
              <a:ext cx="2286000" cy="2472612"/>
            </a:xfrm>
            <a:prstGeom prst="rect">
              <a:avLst/>
            </a:prstGeom>
          </p:spPr>
        </p:pic>
        <p:pic>
          <p:nvPicPr>
            <p:cNvPr id="5" name="Graphic 4">
              <a:extLst>
                <a:ext uri="{FF2B5EF4-FFF2-40B4-BE49-F238E27FC236}">
                  <a16:creationId xmlns:a16="http://schemas.microsoft.com/office/drawing/2014/main" id="{B008533D-EA75-CBE8-FB76-E6894D0EC67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3048000" y="-1"/>
              <a:ext cx="2286000" cy="2304661"/>
            </a:xfrm>
            <a:prstGeom prst="rect">
              <a:avLst/>
            </a:prstGeom>
          </p:spPr>
        </p:pic>
        <p:pic>
          <p:nvPicPr>
            <p:cNvPr id="6" name="Graphic 5">
              <a:extLst>
                <a:ext uri="{FF2B5EF4-FFF2-40B4-BE49-F238E27FC236}">
                  <a16:creationId xmlns:a16="http://schemas.microsoft.com/office/drawing/2014/main" id="{5A204FE7-397A-5F6F-4E70-A4CD32F782F9}"/>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762000" y="-1"/>
              <a:ext cx="2286000" cy="2304661"/>
            </a:xfrm>
            <a:prstGeom prst="rect">
              <a:avLst/>
            </a:prstGeom>
          </p:spPr>
        </p:pic>
        <p:pic>
          <p:nvPicPr>
            <p:cNvPr id="7" name="Graphic 6">
              <a:extLst>
                <a:ext uri="{FF2B5EF4-FFF2-40B4-BE49-F238E27FC236}">
                  <a16:creationId xmlns:a16="http://schemas.microsoft.com/office/drawing/2014/main" id="{E715305E-D0D1-628E-A29C-79C46A6412A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66667" t="-1" b="-4897"/>
            <a:stretch/>
          </p:blipFill>
          <p:spPr>
            <a:xfrm>
              <a:off x="0" y="-1"/>
              <a:ext cx="762000" cy="2397968"/>
            </a:xfrm>
            <a:prstGeom prst="rect">
              <a:avLst/>
            </a:prstGeom>
          </p:spPr>
        </p:pic>
      </p:grpSp>
      <p:grpSp>
        <p:nvGrpSpPr>
          <p:cNvPr id="10" name="Group 9">
            <a:extLst>
              <a:ext uri="{FF2B5EF4-FFF2-40B4-BE49-F238E27FC236}">
                <a16:creationId xmlns:a16="http://schemas.microsoft.com/office/drawing/2014/main" id="{51EDEEDF-DE0C-3FB3-C5F3-32AF4EF63156}"/>
              </a:ext>
            </a:extLst>
          </p:cNvPr>
          <p:cNvGrpSpPr/>
          <p:nvPr userDrawn="1"/>
        </p:nvGrpSpPr>
        <p:grpSpPr>
          <a:xfrm>
            <a:off x="0" y="2285998"/>
            <a:ext cx="12192000" cy="2472613"/>
            <a:chOff x="0" y="-1"/>
            <a:chExt cx="12192000" cy="2472613"/>
          </a:xfrm>
        </p:grpSpPr>
        <p:pic>
          <p:nvPicPr>
            <p:cNvPr id="12" name="Graphic 11">
              <a:extLst>
                <a:ext uri="{FF2B5EF4-FFF2-40B4-BE49-F238E27FC236}">
                  <a16:creationId xmlns:a16="http://schemas.microsoft.com/office/drawing/2014/main" id="{2490F027-1F5A-53A5-32C2-A6C283B19E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9906000" y="-1"/>
              <a:ext cx="2286000" cy="2397968"/>
            </a:xfrm>
            <a:prstGeom prst="rect">
              <a:avLst/>
            </a:prstGeom>
          </p:spPr>
        </p:pic>
        <p:pic>
          <p:nvPicPr>
            <p:cNvPr id="14" name="Graphic 13">
              <a:extLst>
                <a:ext uri="{FF2B5EF4-FFF2-40B4-BE49-F238E27FC236}">
                  <a16:creationId xmlns:a16="http://schemas.microsoft.com/office/drawing/2014/main" id="{1318E591-1B24-F102-81EA-C0A4A50CD6B3}"/>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7620000" y="-1"/>
              <a:ext cx="2286000" cy="2397968"/>
            </a:xfrm>
            <a:prstGeom prst="rect">
              <a:avLst/>
            </a:prstGeom>
          </p:spPr>
        </p:pic>
        <p:pic>
          <p:nvPicPr>
            <p:cNvPr id="15" name="Graphic 14">
              <a:extLst>
                <a:ext uri="{FF2B5EF4-FFF2-40B4-BE49-F238E27FC236}">
                  <a16:creationId xmlns:a16="http://schemas.microsoft.com/office/drawing/2014/main" id="{52B6798C-FC82-0D07-0E11-E0A0A9840043}"/>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63"/>
            <a:stretch/>
          </p:blipFill>
          <p:spPr>
            <a:xfrm>
              <a:off x="5334000" y="0"/>
              <a:ext cx="2286000" cy="2472612"/>
            </a:xfrm>
            <a:prstGeom prst="rect">
              <a:avLst/>
            </a:prstGeom>
          </p:spPr>
        </p:pic>
        <p:pic>
          <p:nvPicPr>
            <p:cNvPr id="21" name="Graphic 20">
              <a:extLst>
                <a:ext uri="{FF2B5EF4-FFF2-40B4-BE49-F238E27FC236}">
                  <a16:creationId xmlns:a16="http://schemas.microsoft.com/office/drawing/2014/main" id="{E3F88566-A518-DBD5-0C35-EBECDC45D2B4}"/>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3048000" y="-1"/>
              <a:ext cx="2286000" cy="2304661"/>
            </a:xfrm>
            <a:prstGeom prst="rect">
              <a:avLst/>
            </a:prstGeom>
          </p:spPr>
        </p:pic>
        <p:pic>
          <p:nvPicPr>
            <p:cNvPr id="22" name="Graphic 21">
              <a:extLst>
                <a:ext uri="{FF2B5EF4-FFF2-40B4-BE49-F238E27FC236}">
                  <a16:creationId xmlns:a16="http://schemas.microsoft.com/office/drawing/2014/main" id="{8CA05E0A-1FF9-6020-10C7-83982C9B69C4}"/>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762000" y="-1"/>
              <a:ext cx="2286000" cy="2304661"/>
            </a:xfrm>
            <a:prstGeom prst="rect">
              <a:avLst/>
            </a:prstGeom>
          </p:spPr>
        </p:pic>
        <p:pic>
          <p:nvPicPr>
            <p:cNvPr id="23" name="Graphic 22">
              <a:extLst>
                <a:ext uri="{FF2B5EF4-FFF2-40B4-BE49-F238E27FC236}">
                  <a16:creationId xmlns:a16="http://schemas.microsoft.com/office/drawing/2014/main" id="{810C3A84-27FC-E498-F2D0-B674EC15ED7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66667" t="-1" b="-4897"/>
            <a:stretch/>
          </p:blipFill>
          <p:spPr>
            <a:xfrm>
              <a:off x="0" y="-1"/>
              <a:ext cx="762000" cy="2397968"/>
            </a:xfrm>
            <a:prstGeom prst="rect">
              <a:avLst/>
            </a:prstGeom>
          </p:spPr>
        </p:pic>
      </p:grpSp>
      <p:grpSp>
        <p:nvGrpSpPr>
          <p:cNvPr id="24" name="Group 23">
            <a:extLst>
              <a:ext uri="{FF2B5EF4-FFF2-40B4-BE49-F238E27FC236}">
                <a16:creationId xmlns:a16="http://schemas.microsoft.com/office/drawing/2014/main" id="{5AEB95D8-5057-CB87-E7C7-1D07459C96C2}"/>
              </a:ext>
            </a:extLst>
          </p:cNvPr>
          <p:cNvGrpSpPr/>
          <p:nvPr userDrawn="1"/>
        </p:nvGrpSpPr>
        <p:grpSpPr>
          <a:xfrm>
            <a:off x="0" y="4571997"/>
            <a:ext cx="12192000" cy="2472613"/>
            <a:chOff x="0" y="-1"/>
            <a:chExt cx="12192000" cy="2472613"/>
          </a:xfrm>
        </p:grpSpPr>
        <p:pic>
          <p:nvPicPr>
            <p:cNvPr id="25" name="Graphic 24">
              <a:extLst>
                <a:ext uri="{FF2B5EF4-FFF2-40B4-BE49-F238E27FC236}">
                  <a16:creationId xmlns:a16="http://schemas.microsoft.com/office/drawing/2014/main" id="{107D2453-A9AE-2154-BCFA-372BC61C2CCC}"/>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9906000" y="-1"/>
              <a:ext cx="2286000" cy="2397968"/>
            </a:xfrm>
            <a:prstGeom prst="rect">
              <a:avLst/>
            </a:prstGeom>
          </p:spPr>
        </p:pic>
        <p:pic>
          <p:nvPicPr>
            <p:cNvPr id="26" name="Graphic 25">
              <a:extLst>
                <a:ext uri="{FF2B5EF4-FFF2-40B4-BE49-F238E27FC236}">
                  <a16:creationId xmlns:a16="http://schemas.microsoft.com/office/drawing/2014/main" id="{05DBC624-294B-297F-8DA4-0F114D96074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7620000" y="-1"/>
              <a:ext cx="2286000" cy="2397968"/>
            </a:xfrm>
            <a:prstGeom prst="rect">
              <a:avLst/>
            </a:prstGeom>
          </p:spPr>
        </p:pic>
        <p:pic>
          <p:nvPicPr>
            <p:cNvPr id="27" name="Graphic 26">
              <a:extLst>
                <a:ext uri="{FF2B5EF4-FFF2-40B4-BE49-F238E27FC236}">
                  <a16:creationId xmlns:a16="http://schemas.microsoft.com/office/drawing/2014/main" id="{C473DBDD-BC7D-B3C5-2562-B27AEF335C05}"/>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63"/>
            <a:stretch/>
          </p:blipFill>
          <p:spPr>
            <a:xfrm>
              <a:off x="5334000" y="0"/>
              <a:ext cx="2286000" cy="2472612"/>
            </a:xfrm>
            <a:prstGeom prst="rect">
              <a:avLst/>
            </a:prstGeom>
          </p:spPr>
        </p:pic>
        <p:pic>
          <p:nvPicPr>
            <p:cNvPr id="28" name="Graphic 27">
              <a:extLst>
                <a:ext uri="{FF2B5EF4-FFF2-40B4-BE49-F238E27FC236}">
                  <a16:creationId xmlns:a16="http://schemas.microsoft.com/office/drawing/2014/main" id="{199E972D-2010-5591-23F0-55CC0A7C76D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3048000" y="-1"/>
              <a:ext cx="2286000" cy="2304661"/>
            </a:xfrm>
            <a:prstGeom prst="rect">
              <a:avLst/>
            </a:prstGeom>
          </p:spPr>
        </p:pic>
        <p:pic>
          <p:nvPicPr>
            <p:cNvPr id="29" name="Graphic 28">
              <a:extLst>
                <a:ext uri="{FF2B5EF4-FFF2-40B4-BE49-F238E27FC236}">
                  <a16:creationId xmlns:a16="http://schemas.microsoft.com/office/drawing/2014/main" id="{D4665AEE-669F-93D8-AC34-5A62E724E35C}"/>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762000" y="-1"/>
              <a:ext cx="2286000" cy="2304661"/>
            </a:xfrm>
            <a:prstGeom prst="rect">
              <a:avLst/>
            </a:prstGeom>
          </p:spPr>
        </p:pic>
        <p:pic>
          <p:nvPicPr>
            <p:cNvPr id="30" name="Graphic 29">
              <a:extLst>
                <a:ext uri="{FF2B5EF4-FFF2-40B4-BE49-F238E27FC236}">
                  <a16:creationId xmlns:a16="http://schemas.microsoft.com/office/drawing/2014/main" id="{C4504754-2A81-282E-6A15-60F3918F9E0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66667" t="-1" b="-4897"/>
            <a:stretch/>
          </p:blipFill>
          <p:spPr>
            <a:xfrm>
              <a:off x="0" y="-1"/>
              <a:ext cx="762000" cy="2397968"/>
            </a:xfrm>
            <a:prstGeom prst="rect">
              <a:avLst/>
            </a:prstGeom>
          </p:spPr>
        </p:pic>
      </p:grpSp>
    </p:spTree>
    <p:extLst>
      <p:ext uri="{BB962C8B-B14F-4D97-AF65-F5344CB8AC3E}">
        <p14:creationId xmlns:p14="http://schemas.microsoft.com/office/powerpoint/2010/main" val="3053080523"/>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5C087B5-9ACB-B94E-4AAA-D21D28ACC7AC}"/>
              </a:ext>
            </a:extLst>
          </p:cNvPr>
          <p:cNvSpPr/>
          <p:nvPr userDrawn="1"/>
        </p:nvSpPr>
        <p:spPr>
          <a:xfrm>
            <a:off x="0" y="0"/>
            <a:ext cx="12192000" cy="6858000"/>
          </a:xfrm>
          <a:prstGeom prst="rect">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EE4E0E93-31AC-BEF3-70A9-88C61A519098}"/>
              </a:ext>
            </a:extLst>
          </p:cNvPr>
          <p:cNvGrpSpPr/>
          <p:nvPr userDrawn="1"/>
        </p:nvGrpSpPr>
        <p:grpSpPr>
          <a:xfrm>
            <a:off x="0" y="-1"/>
            <a:ext cx="12192000" cy="2472613"/>
            <a:chOff x="0" y="-1"/>
            <a:chExt cx="12192000" cy="2472613"/>
          </a:xfrm>
        </p:grpSpPr>
        <p:pic>
          <p:nvPicPr>
            <p:cNvPr id="2" name="Graphic 1">
              <a:extLst>
                <a:ext uri="{FF2B5EF4-FFF2-40B4-BE49-F238E27FC236}">
                  <a16:creationId xmlns:a16="http://schemas.microsoft.com/office/drawing/2014/main" id="{24BB1F5B-819B-6B3D-F0DD-2DA30971A449}"/>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9906000" y="-1"/>
              <a:ext cx="2286000" cy="2397968"/>
            </a:xfrm>
            <a:prstGeom prst="rect">
              <a:avLst/>
            </a:prstGeom>
          </p:spPr>
        </p:pic>
        <p:pic>
          <p:nvPicPr>
            <p:cNvPr id="3" name="Graphic 2">
              <a:extLst>
                <a:ext uri="{FF2B5EF4-FFF2-40B4-BE49-F238E27FC236}">
                  <a16:creationId xmlns:a16="http://schemas.microsoft.com/office/drawing/2014/main" id="{C72F03EA-6DD2-E898-E2F3-0786AEF1BE4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7620000" y="-1"/>
              <a:ext cx="2286000" cy="2397968"/>
            </a:xfrm>
            <a:prstGeom prst="rect">
              <a:avLst/>
            </a:prstGeom>
          </p:spPr>
        </p:pic>
        <p:pic>
          <p:nvPicPr>
            <p:cNvPr id="4" name="Graphic 3">
              <a:extLst>
                <a:ext uri="{FF2B5EF4-FFF2-40B4-BE49-F238E27FC236}">
                  <a16:creationId xmlns:a16="http://schemas.microsoft.com/office/drawing/2014/main" id="{65C4073C-5495-5A39-C438-8ABFC126173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63"/>
            <a:stretch/>
          </p:blipFill>
          <p:spPr>
            <a:xfrm>
              <a:off x="5334000" y="0"/>
              <a:ext cx="2286000" cy="2472612"/>
            </a:xfrm>
            <a:prstGeom prst="rect">
              <a:avLst/>
            </a:prstGeom>
          </p:spPr>
        </p:pic>
        <p:pic>
          <p:nvPicPr>
            <p:cNvPr id="5" name="Graphic 4">
              <a:extLst>
                <a:ext uri="{FF2B5EF4-FFF2-40B4-BE49-F238E27FC236}">
                  <a16:creationId xmlns:a16="http://schemas.microsoft.com/office/drawing/2014/main" id="{B008533D-EA75-CBE8-FB76-E6894D0EC67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3048000" y="-1"/>
              <a:ext cx="2286000" cy="2304661"/>
            </a:xfrm>
            <a:prstGeom prst="rect">
              <a:avLst/>
            </a:prstGeom>
          </p:spPr>
        </p:pic>
        <p:pic>
          <p:nvPicPr>
            <p:cNvPr id="6" name="Graphic 5">
              <a:extLst>
                <a:ext uri="{FF2B5EF4-FFF2-40B4-BE49-F238E27FC236}">
                  <a16:creationId xmlns:a16="http://schemas.microsoft.com/office/drawing/2014/main" id="{5A204FE7-397A-5F6F-4E70-A4CD32F782F9}"/>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762000" y="-1"/>
              <a:ext cx="2286000" cy="2304661"/>
            </a:xfrm>
            <a:prstGeom prst="rect">
              <a:avLst/>
            </a:prstGeom>
          </p:spPr>
        </p:pic>
        <p:pic>
          <p:nvPicPr>
            <p:cNvPr id="7" name="Graphic 6">
              <a:extLst>
                <a:ext uri="{FF2B5EF4-FFF2-40B4-BE49-F238E27FC236}">
                  <a16:creationId xmlns:a16="http://schemas.microsoft.com/office/drawing/2014/main" id="{E715305E-D0D1-628E-A29C-79C46A6412A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66667" t="-1" b="-4897"/>
            <a:stretch/>
          </p:blipFill>
          <p:spPr>
            <a:xfrm>
              <a:off x="0" y="-1"/>
              <a:ext cx="762000" cy="2397968"/>
            </a:xfrm>
            <a:prstGeom prst="rect">
              <a:avLst/>
            </a:prstGeom>
          </p:spPr>
        </p:pic>
      </p:grpSp>
      <p:grpSp>
        <p:nvGrpSpPr>
          <p:cNvPr id="10" name="Group 9">
            <a:extLst>
              <a:ext uri="{FF2B5EF4-FFF2-40B4-BE49-F238E27FC236}">
                <a16:creationId xmlns:a16="http://schemas.microsoft.com/office/drawing/2014/main" id="{51EDEEDF-DE0C-3FB3-C5F3-32AF4EF63156}"/>
              </a:ext>
            </a:extLst>
          </p:cNvPr>
          <p:cNvGrpSpPr/>
          <p:nvPr userDrawn="1"/>
        </p:nvGrpSpPr>
        <p:grpSpPr>
          <a:xfrm>
            <a:off x="0" y="2285998"/>
            <a:ext cx="12192000" cy="2472613"/>
            <a:chOff x="0" y="-1"/>
            <a:chExt cx="12192000" cy="2472613"/>
          </a:xfrm>
        </p:grpSpPr>
        <p:pic>
          <p:nvPicPr>
            <p:cNvPr id="12" name="Graphic 11">
              <a:extLst>
                <a:ext uri="{FF2B5EF4-FFF2-40B4-BE49-F238E27FC236}">
                  <a16:creationId xmlns:a16="http://schemas.microsoft.com/office/drawing/2014/main" id="{2490F027-1F5A-53A5-32C2-A6C283B19E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9906000" y="-1"/>
              <a:ext cx="2286000" cy="2397968"/>
            </a:xfrm>
            <a:prstGeom prst="rect">
              <a:avLst/>
            </a:prstGeom>
          </p:spPr>
        </p:pic>
        <p:pic>
          <p:nvPicPr>
            <p:cNvPr id="14" name="Graphic 13">
              <a:extLst>
                <a:ext uri="{FF2B5EF4-FFF2-40B4-BE49-F238E27FC236}">
                  <a16:creationId xmlns:a16="http://schemas.microsoft.com/office/drawing/2014/main" id="{1318E591-1B24-F102-81EA-C0A4A50CD6B3}"/>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7620000" y="-1"/>
              <a:ext cx="2286000" cy="2397968"/>
            </a:xfrm>
            <a:prstGeom prst="rect">
              <a:avLst/>
            </a:prstGeom>
          </p:spPr>
        </p:pic>
        <p:pic>
          <p:nvPicPr>
            <p:cNvPr id="15" name="Graphic 14">
              <a:extLst>
                <a:ext uri="{FF2B5EF4-FFF2-40B4-BE49-F238E27FC236}">
                  <a16:creationId xmlns:a16="http://schemas.microsoft.com/office/drawing/2014/main" id="{52B6798C-FC82-0D07-0E11-E0A0A9840043}"/>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63"/>
            <a:stretch/>
          </p:blipFill>
          <p:spPr>
            <a:xfrm>
              <a:off x="5334000" y="0"/>
              <a:ext cx="2286000" cy="2472612"/>
            </a:xfrm>
            <a:prstGeom prst="rect">
              <a:avLst/>
            </a:prstGeom>
          </p:spPr>
        </p:pic>
        <p:pic>
          <p:nvPicPr>
            <p:cNvPr id="21" name="Graphic 20">
              <a:extLst>
                <a:ext uri="{FF2B5EF4-FFF2-40B4-BE49-F238E27FC236}">
                  <a16:creationId xmlns:a16="http://schemas.microsoft.com/office/drawing/2014/main" id="{E3F88566-A518-DBD5-0C35-EBECDC45D2B4}"/>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3048000" y="-1"/>
              <a:ext cx="2286000" cy="2304661"/>
            </a:xfrm>
            <a:prstGeom prst="rect">
              <a:avLst/>
            </a:prstGeom>
          </p:spPr>
        </p:pic>
        <p:pic>
          <p:nvPicPr>
            <p:cNvPr id="22" name="Graphic 21">
              <a:extLst>
                <a:ext uri="{FF2B5EF4-FFF2-40B4-BE49-F238E27FC236}">
                  <a16:creationId xmlns:a16="http://schemas.microsoft.com/office/drawing/2014/main" id="{8CA05E0A-1FF9-6020-10C7-83982C9B69C4}"/>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762000" y="-1"/>
              <a:ext cx="2286000" cy="2304661"/>
            </a:xfrm>
            <a:prstGeom prst="rect">
              <a:avLst/>
            </a:prstGeom>
          </p:spPr>
        </p:pic>
        <p:pic>
          <p:nvPicPr>
            <p:cNvPr id="23" name="Graphic 22">
              <a:extLst>
                <a:ext uri="{FF2B5EF4-FFF2-40B4-BE49-F238E27FC236}">
                  <a16:creationId xmlns:a16="http://schemas.microsoft.com/office/drawing/2014/main" id="{810C3A84-27FC-E498-F2D0-B674EC15ED7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66667" t="-1" b="-4897"/>
            <a:stretch/>
          </p:blipFill>
          <p:spPr>
            <a:xfrm>
              <a:off x="0" y="-1"/>
              <a:ext cx="762000" cy="2397968"/>
            </a:xfrm>
            <a:prstGeom prst="rect">
              <a:avLst/>
            </a:prstGeom>
          </p:spPr>
        </p:pic>
      </p:grpSp>
      <p:grpSp>
        <p:nvGrpSpPr>
          <p:cNvPr id="24" name="Group 23">
            <a:extLst>
              <a:ext uri="{FF2B5EF4-FFF2-40B4-BE49-F238E27FC236}">
                <a16:creationId xmlns:a16="http://schemas.microsoft.com/office/drawing/2014/main" id="{5AEB95D8-5057-CB87-E7C7-1D07459C96C2}"/>
              </a:ext>
            </a:extLst>
          </p:cNvPr>
          <p:cNvGrpSpPr/>
          <p:nvPr userDrawn="1"/>
        </p:nvGrpSpPr>
        <p:grpSpPr>
          <a:xfrm>
            <a:off x="0" y="4571997"/>
            <a:ext cx="12192000" cy="2472613"/>
            <a:chOff x="0" y="-1"/>
            <a:chExt cx="12192000" cy="2472613"/>
          </a:xfrm>
        </p:grpSpPr>
        <p:pic>
          <p:nvPicPr>
            <p:cNvPr id="25" name="Graphic 24">
              <a:extLst>
                <a:ext uri="{FF2B5EF4-FFF2-40B4-BE49-F238E27FC236}">
                  <a16:creationId xmlns:a16="http://schemas.microsoft.com/office/drawing/2014/main" id="{107D2453-A9AE-2154-BCFA-372BC61C2CCC}"/>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9906000" y="-1"/>
              <a:ext cx="2286000" cy="2397968"/>
            </a:xfrm>
            <a:prstGeom prst="rect">
              <a:avLst/>
            </a:prstGeom>
          </p:spPr>
        </p:pic>
        <p:pic>
          <p:nvPicPr>
            <p:cNvPr id="26" name="Graphic 25">
              <a:extLst>
                <a:ext uri="{FF2B5EF4-FFF2-40B4-BE49-F238E27FC236}">
                  <a16:creationId xmlns:a16="http://schemas.microsoft.com/office/drawing/2014/main" id="{05DBC624-294B-297F-8DA4-0F114D96074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4897"/>
            <a:stretch/>
          </p:blipFill>
          <p:spPr>
            <a:xfrm>
              <a:off x="7620000" y="-1"/>
              <a:ext cx="2286000" cy="2397968"/>
            </a:xfrm>
            <a:prstGeom prst="rect">
              <a:avLst/>
            </a:prstGeom>
          </p:spPr>
        </p:pic>
        <p:pic>
          <p:nvPicPr>
            <p:cNvPr id="27" name="Graphic 26">
              <a:extLst>
                <a:ext uri="{FF2B5EF4-FFF2-40B4-BE49-F238E27FC236}">
                  <a16:creationId xmlns:a16="http://schemas.microsoft.com/office/drawing/2014/main" id="{C473DBDD-BC7D-B3C5-2562-B27AEF335C05}"/>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63"/>
            <a:stretch/>
          </p:blipFill>
          <p:spPr>
            <a:xfrm>
              <a:off x="5334000" y="0"/>
              <a:ext cx="2286000" cy="2472612"/>
            </a:xfrm>
            <a:prstGeom prst="rect">
              <a:avLst/>
            </a:prstGeom>
          </p:spPr>
        </p:pic>
        <p:pic>
          <p:nvPicPr>
            <p:cNvPr id="28" name="Graphic 27">
              <a:extLst>
                <a:ext uri="{FF2B5EF4-FFF2-40B4-BE49-F238E27FC236}">
                  <a16:creationId xmlns:a16="http://schemas.microsoft.com/office/drawing/2014/main" id="{199E972D-2010-5591-23F0-55CC0A7C76D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3048000" y="-1"/>
              <a:ext cx="2286000" cy="2304661"/>
            </a:xfrm>
            <a:prstGeom prst="rect">
              <a:avLst/>
            </a:prstGeom>
          </p:spPr>
        </p:pic>
        <p:pic>
          <p:nvPicPr>
            <p:cNvPr id="29" name="Graphic 28">
              <a:extLst>
                <a:ext uri="{FF2B5EF4-FFF2-40B4-BE49-F238E27FC236}">
                  <a16:creationId xmlns:a16="http://schemas.microsoft.com/office/drawing/2014/main" id="{D4665AEE-669F-93D8-AC34-5A62E724E35C}"/>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 b="-815"/>
            <a:stretch/>
          </p:blipFill>
          <p:spPr>
            <a:xfrm>
              <a:off x="762000" y="-1"/>
              <a:ext cx="2286000" cy="2304661"/>
            </a:xfrm>
            <a:prstGeom prst="rect">
              <a:avLst/>
            </a:prstGeom>
          </p:spPr>
        </p:pic>
        <p:pic>
          <p:nvPicPr>
            <p:cNvPr id="30" name="Graphic 29">
              <a:extLst>
                <a:ext uri="{FF2B5EF4-FFF2-40B4-BE49-F238E27FC236}">
                  <a16:creationId xmlns:a16="http://schemas.microsoft.com/office/drawing/2014/main" id="{C4504754-2A81-282E-6A15-60F3918F9E0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66667" t="-1" b="-4897"/>
            <a:stretch/>
          </p:blipFill>
          <p:spPr>
            <a:xfrm>
              <a:off x="0" y="-1"/>
              <a:ext cx="762000" cy="2397968"/>
            </a:xfrm>
            <a:prstGeom prst="rect">
              <a:avLst/>
            </a:prstGeom>
          </p:spPr>
        </p:pic>
      </p:grpSp>
      <p:pic>
        <p:nvPicPr>
          <p:cNvPr id="19" name="Picture 18">
            <a:extLst>
              <a:ext uri="{FF2B5EF4-FFF2-40B4-BE49-F238E27FC236}">
                <a16:creationId xmlns:a16="http://schemas.microsoft.com/office/drawing/2014/main" id="{6094EF0F-79FF-926E-4F4F-4F9FFCFD6B3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983512" y="1013894"/>
            <a:ext cx="8224976" cy="4848869"/>
          </a:xfrm>
          <a:prstGeom prst="rect">
            <a:avLst/>
          </a:prstGeom>
        </p:spPr>
      </p:pic>
    </p:spTree>
    <p:extLst>
      <p:ext uri="{BB962C8B-B14F-4D97-AF65-F5344CB8AC3E}">
        <p14:creationId xmlns:p14="http://schemas.microsoft.com/office/powerpoint/2010/main" val="313667006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5C087B5-9ACB-B94E-4AAA-D21D28ACC7AC}"/>
              </a:ext>
            </a:extLst>
          </p:cNvPr>
          <p:cNvSpPr/>
          <p:nvPr userDrawn="1"/>
        </p:nvSpPr>
        <p:spPr>
          <a:xfrm>
            <a:off x="0" y="-111967"/>
            <a:ext cx="12192000" cy="755779"/>
          </a:xfrm>
          <a:prstGeom prst="rect">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2BCCC06F-AD73-9791-0EE8-852516BD1B51}"/>
              </a:ext>
            </a:extLst>
          </p:cNvPr>
          <p:cNvCxnSpPr/>
          <p:nvPr userDrawn="1"/>
        </p:nvCxnSpPr>
        <p:spPr>
          <a:xfrm>
            <a:off x="0" y="643812"/>
            <a:ext cx="12192000" cy="0"/>
          </a:xfrm>
          <a:prstGeom prst="line">
            <a:avLst/>
          </a:prstGeom>
          <a:ln w="19050">
            <a:solidFill>
              <a:srgbClr val="808080"/>
            </a:solidFill>
          </a:ln>
        </p:spPr>
        <p:style>
          <a:lnRef idx="1">
            <a:schemeClr val="accent1"/>
          </a:lnRef>
          <a:fillRef idx="0">
            <a:schemeClr val="accent1"/>
          </a:fillRef>
          <a:effectRef idx="0">
            <a:schemeClr val="accent1"/>
          </a:effectRef>
          <a:fontRef idx="minor">
            <a:schemeClr val="tx1"/>
          </a:fontRef>
        </p:style>
      </p:cxnSp>
      <p:pic>
        <p:nvPicPr>
          <p:cNvPr id="13" name="Graphic 12">
            <a:extLst>
              <a:ext uri="{FF2B5EF4-FFF2-40B4-BE49-F238E27FC236}">
                <a16:creationId xmlns:a16="http://schemas.microsoft.com/office/drawing/2014/main" id="{B531FEF1-379C-2EDD-3697-D8B0A18897C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66939"/>
          <a:stretch/>
        </p:blipFill>
        <p:spPr>
          <a:xfrm>
            <a:off x="9906000" y="-111968"/>
            <a:ext cx="2286000" cy="755778"/>
          </a:xfrm>
          <a:prstGeom prst="rect">
            <a:avLst/>
          </a:prstGeom>
        </p:spPr>
      </p:pic>
      <p:pic>
        <p:nvPicPr>
          <p:cNvPr id="16" name="Graphic 15">
            <a:extLst>
              <a:ext uri="{FF2B5EF4-FFF2-40B4-BE49-F238E27FC236}">
                <a16:creationId xmlns:a16="http://schemas.microsoft.com/office/drawing/2014/main" id="{382B67EC-A66E-ECA4-C587-9550E665D7EC}"/>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66939"/>
          <a:stretch/>
        </p:blipFill>
        <p:spPr>
          <a:xfrm>
            <a:off x="7620000" y="-111968"/>
            <a:ext cx="2286000" cy="755778"/>
          </a:xfrm>
          <a:prstGeom prst="rect">
            <a:avLst/>
          </a:prstGeom>
        </p:spPr>
      </p:pic>
      <p:pic>
        <p:nvPicPr>
          <p:cNvPr id="17" name="Graphic 16">
            <a:extLst>
              <a:ext uri="{FF2B5EF4-FFF2-40B4-BE49-F238E27FC236}">
                <a16:creationId xmlns:a16="http://schemas.microsoft.com/office/drawing/2014/main" id="{C57493EB-628F-1FDC-FE6C-86D9049A6448}"/>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66939"/>
          <a:stretch/>
        </p:blipFill>
        <p:spPr>
          <a:xfrm>
            <a:off x="5334000" y="-111967"/>
            <a:ext cx="2286000" cy="755778"/>
          </a:xfrm>
          <a:prstGeom prst="rect">
            <a:avLst/>
          </a:prstGeom>
        </p:spPr>
      </p:pic>
      <p:pic>
        <p:nvPicPr>
          <p:cNvPr id="18" name="Graphic 17">
            <a:extLst>
              <a:ext uri="{FF2B5EF4-FFF2-40B4-BE49-F238E27FC236}">
                <a16:creationId xmlns:a16="http://schemas.microsoft.com/office/drawing/2014/main" id="{7862CBF5-6BFF-1806-4A25-9FFB3708C4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66939"/>
          <a:stretch/>
        </p:blipFill>
        <p:spPr>
          <a:xfrm>
            <a:off x="3048000" y="-111967"/>
            <a:ext cx="2286000" cy="755778"/>
          </a:xfrm>
          <a:prstGeom prst="rect">
            <a:avLst/>
          </a:prstGeom>
        </p:spPr>
      </p:pic>
      <p:pic>
        <p:nvPicPr>
          <p:cNvPr id="19" name="Graphic 18">
            <a:extLst>
              <a:ext uri="{FF2B5EF4-FFF2-40B4-BE49-F238E27FC236}">
                <a16:creationId xmlns:a16="http://schemas.microsoft.com/office/drawing/2014/main" id="{7FB066E7-8E2B-F7E1-7663-6DCE7EC570D7}"/>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66939"/>
          <a:stretch/>
        </p:blipFill>
        <p:spPr>
          <a:xfrm>
            <a:off x="762000" y="-111968"/>
            <a:ext cx="2286000" cy="755779"/>
          </a:xfrm>
          <a:prstGeom prst="rect">
            <a:avLst/>
          </a:prstGeom>
        </p:spPr>
      </p:pic>
      <p:pic>
        <p:nvPicPr>
          <p:cNvPr id="20" name="Graphic 19">
            <a:extLst>
              <a:ext uri="{FF2B5EF4-FFF2-40B4-BE49-F238E27FC236}">
                <a16:creationId xmlns:a16="http://schemas.microsoft.com/office/drawing/2014/main" id="{699CDF64-7B3D-4243-5B5C-7FB4DB7FD09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66667" b="66939"/>
          <a:stretch/>
        </p:blipFill>
        <p:spPr>
          <a:xfrm>
            <a:off x="0" y="-111968"/>
            <a:ext cx="762000" cy="755779"/>
          </a:xfrm>
          <a:prstGeom prst="rect">
            <a:avLst/>
          </a:prstGeom>
        </p:spPr>
      </p:pic>
    </p:spTree>
    <p:extLst>
      <p:ext uri="{BB962C8B-B14F-4D97-AF65-F5344CB8AC3E}">
        <p14:creationId xmlns:p14="http://schemas.microsoft.com/office/powerpoint/2010/main" val="1384588265"/>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547589"/>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49" r:id="rId3"/>
  </p:sldLayoutIdLst>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image" Target="../media/image16.png"/><Relationship Id="rId5" Type="http://schemas.openxmlformats.org/officeDocument/2006/relationships/image" Target="../media/image9.png"/><Relationship Id="rId10" Type="http://schemas.openxmlformats.org/officeDocument/2006/relationships/image" Target="../media/image15.png"/><Relationship Id="rId4" Type="http://schemas.openxmlformats.org/officeDocument/2006/relationships/image" Target="../media/image8.png"/><Relationship Id="rId9"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C7E11CF-21D1-9815-903B-6AD7F389FB23}"/>
              </a:ext>
            </a:extLst>
          </p:cNvPr>
          <p:cNvGrpSpPr/>
          <p:nvPr/>
        </p:nvGrpSpPr>
        <p:grpSpPr>
          <a:xfrm flipH="1">
            <a:off x="145296" y="367393"/>
            <a:ext cx="11901408" cy="6123214"/>
            <a:chOff x="-287427" y="297108"/>
            <a:chExt cx="12174627" cy="6263784"/>
          </a:xfrm>
        </p:grpSpPr>
        <p:pic>
          <p:nvPicPr>
            <p:cNvPr id="7" name="Picture 6">
              <a:extLst>
                <a:ext uri="{FF2B5EF4-FFF2-40B4-BE49-F238E27FC236}">
                  <a16:creationId xmlns:a16="http://schemas.microsoft.com/office/drawing/2014/main" id="{B223C07E-7386-0FC5-F506-BE6130BB65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3887" y="297108"/>
              <a:ext cx="6013313" cy="6263784"/>
            </a:xfrm>
            <a:prstGeom prst="rect">
              <a:avLst/>
            </a:prstGeom>
          </p:spPr>
        </p:pic>
        <p:pic>
          <p:nvPicPr>
            <p:cNvPr id="8" name="Picture 7">
              <a:extLst>
                <a:ext uri="{FF2B5EF4-FFF2-40B4-BE49-F238E27FC236}">
                  <a16:creationId xmlns:a16="http://schemas.microsoft.com/office/drawing/2014/main" id="{3A6F1D57-0EE1-722E-8C41-541BCED0DD1F}"/>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287427" y="297108"/>
              <a:ext cx="6013313" cy="6263784"/>
            </a:xfrm>
            <a:prstGeom prst="rect">
              <a:avLst/>
            </a:prstGeom>
          </p:spPr>
        </p:pic>
      </p:grpSp>
      <p:pic>
        <p:nvPicPr>
          <p:cNvPr id="13" name="Picture 12">
            <a:extLst>
              <a:ext uri="{FF2B5EF4-FFF2-40B4-BE49-F238E27FC236}">
                <a16:creationId xmlns:a16="http://schemas.microsoft.com/office/drawing/2014/main" id="{2F696556-1C3C-B366-C200-A47C5ACF83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8531" y="1225806"/>
            <a:ext cx="4517981" cy="4406387"/>
          </a:xfrm>
          <a:prstGeom prst="rect">
            <a:avLst/>
          </a:prstGeom>
        </p:spPr>
      </p:pic>
      <p:grpSp>
        <p:nvGrpSpPr>
          <p:cNvPr id="16" name="Group 15">
            <a:extLst>
              <a:ext uri="{FF2B5EF4-FFF2-40B4-BE49-F238E27FC236}">
                <a16:creationId xmlns:a16="http://schemas.microsoft.com/office/drawing/2014/main" id="{FC06F1D9-4EBB-E6A1-8812-0815D8717AFD}"/>
              </a:ext>
            </a:extLst>
          </p:cNvPr>
          <p:cNvGrpSpPr/>
          <p:nvPr/>
        </p:nvGrpSpPr>
        <p:grpSpPr>
          <a:xfrm>
            <a:off x="685660" y="801248"/>
            <a:ext cx="4797635" cy="5407906"/>
            <a:chOff x="6708704" y="858652"/>
            <a:chExt cx="4797635" cy="5407906"/>
          </a:xfrm>
        </p:grpSpPr>
        <p:sp>
          <p:nvSpPr>
            <p:cNvPr id="14" name="TextBox 13">
              <a:extLst>
                <a:ext uri="{FF2B5EF4-FFF2-40B4-BE49-F238E27FC236}">
                  <a16:creationId xmlns:a16="http://schemas.microsoft.com/office/drawing/2014/main" id="{1219D1EB-6267-2750-5A6F-2C309D147A60}"/>
                </a:ext>
              </a:extLst>
            </p:cNvPr>
            <p:cNvSpPr txBox="1">
              <a:spLocks noChangeArrowheads="1"/>
            </p:cNvSpPr>
            <p:nvPr/>
          </p:nvSpPr>
          <p:spPr bwMode="auto">
            <a:xfrm>
              <a:off x="6708704" y="1973075"/>
              <a:ext cx="4797635" cy="4293483"/>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400" b="1" dirty="0">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1800" b="1" dirty="0">
                  <a:latin typeface="Damavand ExtraBold" panose="00000900000000000000" pitchFamily="2" charset="-78"/>
                  <a:cs typeface="B Titr" panose="00000700000000000000" pitchFamily="2" charset="-78"/>
                </a:rPr>
                <a:t>قالب پاورپوینت پایان نامه کارشناسی ارشد مذهبی</a:t>
              </a:r>
              <a:endParaRPr lang="fa-IR" altLang="en-US" sz="1100" b="1" dirty="0">
                <a:latin typeface="Damavand ExtraBold" panose="00000900000000000000" pitchFamily="2" charset="-78"/>
                <a:cs typeface="B Titr" panose="00000700000000000000" pitchFamily="2" charset="-78"/>
              </a:endParaRPr>
            </a:p>
            <a:p>
              <a:pPr algn="ctr" rtl="1">
                <a:lnSpc>
                  <a:spcPct val="150000"/>
                </a:lnSpc>
                <a:spcBef>
                  <a:spcPct val="0"/>
                </a:spcBef>
                <a:buNone/>
              </a:pPr>
              <a:r>
                <a:rPr lang="fa-IR" altLang="en-US" sz="1800" b="1" dirty="0">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dirty="0">
                  <a:latin typeface="IranNastaliq" panose="02020505000000020003" pitchFamily="18" charset="0"/>
                  <a:cs typeface="B Nazanin" panose="00000400000000000000" pitchFamily="2" charset="-78"/>
                </a:rPr>
                <a:t>...........</a:t>
              </a:r>
              <a:endParaRPr lang="en-US" altLang="en-US" sz="3600" dirty="0">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1800" b="1" dirty="0">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dirty="0">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1600" b="1" dirty="0">
                  <a:latin typeface="Damavand ExtraBold" panose="00000900000000000000" pitchFamily="2" charset="-78"/>
                  <a:cs typeface="B Nazanin" panose="00000400000000000000" pitchFamily="2" charset="-78"/>
                </a:rPr>
                <a:t>زمستان 1401</a:t>
              </a:r>
            </a:p>
          </p:txBody>
        </p:sp>
        <p:pic>
          <p:nvPicPr>
            <p:cNvPr id="15" name="Picture 14">
              <a:extLst>
                <a:ext uri="{FF2B5EF4-FFF2-40B4-BE49-F238E27FC236}">
                  <a16:creationId xmlns:a16="http://schemas.microsoft.com/office/drawing/2014/main" id="{966A038A-5E71-582D-E85C-770795208DD2}"/>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8617077" y="858652"/>
              <a:ext cx="980888" cy="1721626"/>
            </a:xfrm>
            <a:prstGeom prst="rect">
              <a:avLst/>
            </a:prstGeom>
          </p:spPr>
        </p:pic>
      </p:grpSp>
    </p:spTree>
    <p:extLst>
      <p:ext uri="{BB962C8B-B14F-4D97-AF65-F5344CB8AC3E}">
        <p14:creationId xmlns:p14="http://schemas.microsoft.com/office/powerpoint/2010/main" val="2700618074"/>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36" name="TextBox 35">
            <a:extLst>
              <a:ext uri="{FF2B5EF4-FFF2-40B4-BE49-F238E27FC236}">
                <a16:creationId xmlns:a16="http://schemas.microsoft.com/office/drawing/2014/main" id="{44D635DD-403D-4B42-3881-5C2E9FE68339}"/>
              </a:ext>
            </a:extLst>
          </p:cNvPr>
          <p:cNvSpPr txBox="1"/>
          <p:nvPr/>
        </p:nvSpPr>
        <p:spPr>
          <a:xfrm>
            <a:off x="381366" y="6289107"/>
            <a:ext cx="788818" cy="369332"/>
          </a:xfrm>
          <a:prstGeom prst="rect">
            <a:avLst/>
          </a:prstGeom>
          <a:noFill/>
        </p:spPr>
        <p:txBody>
          <a:bodyPr wrap="square" rtlCol="0">
            <a:spAutoFit/>
          </a:bodyPr>
          <a:lstStyle/>
          <a:p>
            <a:pPr algn="ctr"/>
            <a:r>
              <a:rPr lang="fa-IR" sz="1200" dirty="0">
                <a:cs typeface="B Yekan" panose="00000400000000000000" pitchFamily="2" charset="-78"/>
              </a:rPr>
              <a:t>9 </a:t>
            </a:r>
            <a:r>
              <a:rPr lang="fa-IR" dirty="0">
                <a:cs typeface="B Yekan" panose="00000400000000000000" pitchFamily="2" charset="-78"/>
              </a:rPr>
              <a:t>8</a:t>
            </a:r>
            <a:r>
              <a:rPr lang="fa-IR" sz="1200" dirty="0">
                <a:cs typeface="B Yekan" panose="00000400000000000000" pitchFamily="2" charset="-78"/>
              </a:rPr>
              <a:t> 7</a:t>
            </a:r>
            <a:endParaRPr lang="en-US" sz="1200" dirty="0">
              <a:cs typeface="B Yekan" panose="00000400000000000000" pitchFamily="2" charset="-78"/>
            </a:endParaRPr>
          </a:p>
        </p:txBody>
      </p:sp>
      <p:grpSp>
        <p:nvGrpSpPr>
          <p:cNvPr id="37" name="Group 36">
            <a:extLst>
              <a:ext uri="{FF2B5EF4-FFF2-40B4-BE49-F238E27FC236}">
                <a16:creationId xmlns:a16="http://schemas.microsoft.com/office/drawing/2014/main" id="{1C78F0C0-3DC8-E610-0FC1-A1246C345C99}"/>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EAA15472-5BE1-5526-C74E-E7B101F95F84}"/>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CE50EF1A-A113-8EBD-476A-6F5793FF43E4}"/>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2" name="TextBox 1">
            <a:extLst>
              <a:ext uri="{FF2B5EF4-FFF2-40B4-BE49-F238E27FC236}">
                <a16:creationId xmlns:a16="http://schemas.microsoft.com/office/drawing/2014/main" id="{960E2AB7-984B-443E-F423-0DEED3E33DF3}"/>
              </a:ext>
            </a:extLst>
          </p:cNvPr>
          <p:cNvSpPr txBox="1"/>
          <p:nvPr/>
        </p:nvSpPr>
        <p:spPr>
          <a:xfrm>
            <a:off x="149087" y="2075768"/>
            <a:ext cx="11683992" cy="4347344"/>
          </a:xfrm>
          <a:prstGeom prst="rect">
            <a:avLst/>
          </a:prstGeom>
          <a:noFill/>
        </p:spPr>
        <p:txBody>
          <a:bodyPr wrap="square">
            <a:spAutoFit/>
          </a:bodyPr>
          <a:lstStyle/>
          <a:p>
            <a:pPr algn="justLow"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a:t>
            </a:r>
            <a:r>
              <a:rPr lang="fa-IR" sz="1400" dirty="0">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latin typeface="Kalameh" pitchFamily="2" charset="-78"/>
              <a:cs typeface="B Yekan" panose="00000400000000000000" pitchFamily="2" charset="-78"/>
            </a:endParaRPr>
          </a:p>
        </p:txBody>
      </p:sp>
      <p:sp>
        <p:nvSpPr>
          <p:cNvPr id="8" name="TextBox 7">
            <a:extLst>
              <a:ext uri="{FF2B5EF4-FFF2-40B4-BE49-F238E27FC236}">
                <a16:creationId xmlns:a16="http://schemas.microsoft.com/office/drawing/2014/main" id="{FECB9181-A1AF-543A-A6B9-20E6ADE37FCC}"/>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14" name="Group 13">
            <a:extLst>
              <a:ext uri="{FF2B5EF4-FFF2-40B4-BE49-F238E27FC236}">
                <a16:creationId xmlns:a16="http://schemas.microsoft.com/office/drawing/2014/main" id="{E5DCA10A-B783-20DB-6E33-9B3EA2990FA5}"/>
              </a:ext>
            </a:extLst>
          </p:cNvPr>
          <p:cNvGrpSpPr/>
          <p:nvPr/>
        </p:nvGrpSpPr>
        <p:grpSpPr>
          <a:xfrm>
            <a:off x="6039870" y="1421216"/>
            <a:ext cx="3989009" cy="542568"/>
            <a:chOff x="6060190" y="1421216"/>
            <a:chExt cx="3989009" cy="542568"/>
          </a:xfrm>
        </p:grpSpPr>
        <p:pic>
          <p:nvPicPr>
            <p:cNvPr id="46" name="Picture 45">
              <a:extLst>
                <a:ext uri="{FF2B5EF4-FFF2-40B4-BE49-F238E27FC236}">
                  <a16:creationId xmlns:a16="http://schemas.microsoft.com/office/drawing/2014/main" id="{809C5020-1D1F-2E91-D2C8-7416D66A2599}"/>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65788"/>
            <a:stretch/>
          </p:blipFill>
          <p:spPr>
            <a:xfrm flipV="1">
              <a:off x="6060190" y="1421216"/>
              <a:ext cx="1709869" cy="542568"/>
            </a:xfrm>
            <a:prstGeom prst="rect">
              <a:avLst/>
            </a:prstGeom>
          </p:spPr>
        </p:pic>
        <p:pic>
          <p:nvPicPr>
            <p:cNvPr id="56" name="Picture 55">
              <a:extLst>
                <a:ext uri="{FF2B5EF4-FFF2-40B4-BE49-F238E27FC236}">
                  <a16:creationId xmlns:a16="http://schemas.microsoft.com/office/drawing/2014/main" id="{8F0A13A3-83D9-6E2C-6618-3EEF5B78665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52028"/>
            <a:stretch/>
          </p:blipFill>
          <p:spPr>
            <a:xfrm rot="10800000" flipV="1">
              <a:off x="7681803" y="1421216"/>
              <a:ext cx="2367396" cy="542568"/>
            </a:xfrm>
            <a:prstGeom prst="rect">
              <a:avLst/>
            </a:prstGeom>
          </p:spPr>
        </p:pic>
      </p:grpSp>
      <p:sp>
        <p:nvSpPr>
          <p:cNvPr id="57" name="TextBox 56">
            <a:extLst>
              <a:ext uri="{FF2B5EF4-FFF2-40B4-BE49-F238E27FC236}">
                <a16:creationId xmlns:a16="http://schemas.microsoft.com/office/drawing/2014/main" id="{B311239C-7941-90EF-49EF-186128577273}"/>
              </a:ext>
            </a:extLst>
          </p:cNvPr>
          <p:cNvSpPr txBox="1"/>
          <p:nvPr/>
        </p:nvSpPr>
        <p:spPr>
          <a:xfrm>
            <a:off x="6815068" y="1545226"/>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Tree>
    <p:extLst>
      <p:ext uri="{BB962C8B-B14F-4D97-AF65-F5344CB8AC3E}">
        <p14:creationId xmlns:p14="http://schemas.microsoft.com/office/powerpoint/2010/main" val="2428498000"/>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500"/>
                                        <p:tgtEl>
                                          <p:spTgt spid="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randombar(horizontal)">
                                      <p:cBhvr>
                                        <p:cTn id="1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5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36" name="TextBox 35">
            <a:extLst>
              <a:ext uri="{FF2B5EF4-FFF2-40B4-BE49-F238E27FC236}">
                <a16:creationId xmlns:a16="http://schemas.microsoft.com/office/drawing/2014/main" id="{44D635DD-403D-4B42-3881-5C2E9FE68339}"/>
              </a:ext>
            </a:extLst>
          </p:cNvPr>
          <p:cNvSpPr txBox="1"/>
          <p:nvPr/>
        </p:nvSpPr>
        <p:spPr>
          <a:xfrm>
            <a:off x="467426" y="6284711"/>
            <a:ext cx="685173" cy="369332"/>
          </a:xfrm>
          <a:prstGeom prst="rect">
            <a:avLst/>
          </a:prstGeom>
          <a:noFill/>
        </p:spPr>
        <p:txBody>
          <a:bodyPr wrap="square" rtlCol="0">
            <a:spAutoFit/>
          </a:bodyPr>
          <a:lstStyle/>
          <a:p>
            <a:pPr algn="ctr"/>
            <a:r>
              <a:rPr lang="fa-IR" sz="1200" dirty="0">
                <a:cs typeface="B Yekan" panose="00000400000000000000" pitchFamily="2" charset="-78"/>
              </a:rPr>
              <a:t>10 </a:t>
            </a:r>
            <a:r>
              <a:rPr lang="fa-IR" dirty="0">
                <a:cs typeface="B Yekan" panose="00000400000000000000" pitchFamily="2" charset="-78"/>
              </a:rPr>
              <a:t>9</a:t>
            </a:r>
            <a:r>
              <a:rPr lang="fa-IR" sz="1200" dirty="0">
                <a:cs typeface="B Yekan" panose="00000400000000000000" pitchFamily="2" charset="-78"/>
              </a:rPr>
              <a:t> 8</a:t>
            </a:r>
            <a:endParaRPr lang="en-US" sz="1200" dirty="0">
              <a:cs typeface="B Yekan" panose="00000400000000000000" pitchFamily="2" charset="-78"/>
            </a:endParaRPr>
          </a:p>
        </p:txBody>
      </p:sp>
      <p:grpSp>
        <p:nvGrpSpPr>
          <p:cNvPr id="37" name="Group 36">
            <a:extLst>
              <a:ext uri="{FF2B5EF4-FFF2-40B4-BE49-F238E27FC236}">
                <a16:creationId xmlns:a16="http://schemas.microsoft.com/office/drawing/2014/main" id="{7CADDC5E-EEF0-98C3-3F74-79D119015E14}"/>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42BD6BAB-FB73-70BF-E915-8CDDA7662B2B}"/>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DD2C1425-CC47-C632-68EF-E569A6615F7B}"/>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2" name="TextBox 1">
            <a:extLst>
              <a:ext uri="{FF2B5EF4-FFF2-40B4-BE49-F238E27FC236}">
                <a16:creationId xmlns:a16="http://schemas.microsoft.com/office/drawing/2014/main" id="{7EF931AE-B19C-4A5E-F4D1-B23ECC981CFD}"/>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142" name="Group 141">
            <a:extLst>
              <a:ext uri="{FF2B5EF4-FFF2-40B4-BE49-F238E27FC236}">
                <a16:creationId xmlns:a16="http://schemas.microsoft.com/office/drawing/2014/main" id="{C62CE714-DD67-0A2A-1AFB-C160FDE968B6}"/>
              </a:ext>
            </a:extLst>
          </p:cNvPr>
          <p:cNvGrpSpPr/>
          <p:nvPr/>
        </p:nvGrpSpPr>
        <p:grpSpPr>
          <a:xfrm>
            <a:off x="6464844" y="3281487"/>
            <a:ext cx="2217805" cy="3276313"/>
            <a:chOff x="5949932" y="3230573"/>
            <a:chExt cx="2217805" cy="3276313"/>
          </a:xfrm>
        </p:grpSpPr>
        <p:sp>
          <p:nvSpPr>
            <p:cNvPr id="143" name="Freeform: Shape 142">
              <a:extLst>
                <a:ext uri="{FF2B5EF4-FFF2-40B4-BE49-F238E27FC236}">
                  <a16:creationId xmlns:a16="http://schemas.microsoft.com/office/drawing/2014/main" id="{D3860CB3-63B3-6F0B-D76E-B2F7717D0F15}"/>
                </a:ext>
              </a:extLst>
            </p:cNvPr>
            <p:cNvSpPr/>
            <p:nvPr/>
          </p:nvSpPr>
          <p:spPr>
            <a:xfrm>
              <a:off x="5949932" y="3230573"/>
              <a:ext cx="2217805" cy="3276313"/>
            </a:xfrm>
            <a:custGeom>
              <a:avLst/>
              <a:gdLst>
                <a:gd name="connsiteX0" fmla="*/ 1128204 w 2217805"/>
                <a:gd name="connsiteY0" fmla="*/ 769403 h 3276313"/>
                <a:gd name="connsiteX1" fmla="*/ 363806 w 2217805"/>
                <a:gd name="connsiteY1" fmla="*/ 1607939 h 3276313"/>
                <a:gd name="connsiteX2" fmla="*/ 363806 w 2217805"/>
                <a:gd name="connsiteY2" fmla="*/ 3276314 h 3276313"/>
                <a:gd name="connsiteX3" fmla="*/ 0 w 2217805"/>
                <a:gd name="connsiteY3" fmla="*/ 3276314 h 3276313"/>
                <a:gd name="connsiteX4" fmla="*/ 0 w 2217805"/>
                <a:gd name="connsiteY4" fmla="*/ 1502708 h 3276313"/>
                <a:gd name="connsiteX5" fmla="*/ 1128767 w 2217805"/>
                <a:gd name="connsiteY5" fmla="*/ 357299 h 3276313"/>
                <a:gd name="connsiteX6" fmla="*/ 1653735 w 2217805"/>
                <a:gd name="connsiteY6" fmla="*/ 0 h 3276313"/>
                <a:gd name="connsiteX7" fmla="*/ 2217806 w 2217805"/>
                <a:gd name="connsiteY7" fmla="*/ 564071 h 3276313"/>
                <a:gd name="connsiteX8" fmla="*/ 1653735 w 2217805"/>
                <a:gd name="connsiteY8" fmla="*/ 1128141 h 3276313"/>
                <a:gd name="connsiteX9" fmla="*/ 1128204 w 2217805"/>
                <a:gd name="connsiteY9" fmla="*/ 769403 h 3276313"/>
                <a:gd name="connsiteX10" fmla="*/ 1128204 w 2217805"/>
                <a:gd name="connsiteY10" fmla="*/ 769403 h 327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17805" h="3276313">
                  <a:moveTo>
                    <a:pt x="1128204" y="769403"/>
                  </a:moveTo>
                  <a:cubicBezTo>
                    <a:pt x="693764" y="846231"/>
                    <a:pt x="363806" y="1110811"/>
                    <a:pt x="363806" y="1607939"/>
                  </a:cubicBezTo>
                  <a:lnTo>
                    <a:pt x="363806" y="3276314"/>
                  </a:lnTo>
                  <a:lnTo>
                    <a:pt x="0" y="3276314"/>
                  </a:lnTo>
                  <a:lnTo>
                    <a:pt x="0" y="1502708"/>
                  </a:lnTo>
                  <a:cubicBezTo>
                    <a:pt x="0" y="796431"/>
                    <a:pt x="495126" y="437067"/>
                    <a:pt x="1128767" y="357299"/>
                  </a:cubicBezTo>
                  <a:cubicBezTo>
                    <a:pt x="1211225" y="148025"/>
                    <a:pt x="1415181" y="0"/>
                    <a:pt x="1653735" y="0"/>
                  </a:cubicBezTo>
                  <a:cubicBezTo>
                    <a:pt x="1965300" y="0"/>
                    <a:pt x="2217806" y="252568"/>
                    <a:pt x="2217806" y="564071"/>
                  </a:cubicBezTo>
                  <a:cubicBezTo>
                    <a:pt x="2217806" y="875573"/>
                    <a:pt x="1965238" y="1128141"/>
                    <a:pt x="1653735" y="1128141"/>
                  </a:cubicBezTo>
                  <a:cubicBezTo>
                    <a:pt x="1414619" y="1128204"/>
                    <a:pt x="1210287" y="979428"/>
                    <a:pt x="1128204" y="769403"/>
                  </a:cubicBezTo>
                  <a:lnTo>
                    <a:pt x="1128204" y="769403"/>
                  </a:lnTo>
                  <a:close/>
                </a:path>
              </a:pathLst>
            </a:custGeom>
            <a:solidFill>
              <a:srgbClr val="FFC000"/>
            </a:solidFill>
            <a:ln w="6251" cap="flat">
              <a:noFill/>
              <a:prstDash val="solid"/>
              <a:miter/>
            </a:ln>
          </p:spPr>
          <p:txBody>
            <a:bodyPr rtlCol="0" anchor="ctr"/>
            <a:lstStyle/>
            <a:p>
              <a:endParaRPr lang="en-US"/>
            </a:p>
          </p:txBody>
        </p:sp>
        <p:grpSp>
          <p:nvGrpSpPr>
            <p:cNvPr id="144" name="Graphic 34">
              <a:extLst>
                <a:ext uri="{FF2B5EF4-FFF2-40B4-BE49-F238E27FC236}">
                  <a16:creationId xmlns:a16="http://schemas.microsoft.com/office/drawing/2014/main" id="{F030C986-9714-D552-D218-7C28E5B1AEA9}"/>
                </a:ext>
              </a:extLst>
            </p:cNvPr>
            <p:cNvGrpSpPr/>
            <p:nvPr/>
          </p:nvGrpSpPr>
          <p:grpSpPr>
            <a:xfrm>
              <a:off x="7370557" y="3463559"/>
              <a:ext cx="469537" cy="618125"/>
              <a:chOff x="6532155" y="2507096"/>
              <a:chExt cx="469537" cy="618125"/>
            </a:xfrm>
            <a:solidFill>
              <a:schemeClr val="tx1"/>
            </a:solidFill>
          </p:grpSpPr>
          <p:sp>
            <p:nvSpPr>
              <p:cNvPr id="147" name="Freeform: Shape 146">
                <a:extLst>
                  <a:ext uri="{FF2B5EF4-FFF2-40B4-BE49-F238E27FC236}">
                    <a16:creationId xmlns:a16="http://schemas.microsoft.com/office/drawing/2014/main" id="{F5726E9E-95E2-42F7-1B15-8E80506DF1D3}"/>
                  </a:ext>
                </a:extLst>
              </p:cNvPr>
              <p:cNvSpPr/>
              <p:nvPr/>
            </p:nvSpPr>
            <p:spPr>
              <a:xfrm>
                <a:off x="6637864" y="2507096"/>
                <a:ext cx="207984" cy="252447"/>
              </a:xfrm>
              <a:custGeom>
                <a:avLst/>
                <a:gdLst>
                  <a:gd name="connsiteX0" fmla="*/ 199349 w 207984"/>
                  <a:gd name="connsiteY0" fmla="*/ 115116 h 252447"/>
                  <a:gd name="connsiteX1" fmla="*/ 195032 w 207984"/>
                  <a:gd name="connsiteY1" fmla="*/ 114679 h 252447"/>
                  <a:gd name="connsiteX2" fmla="*/ 195908 w 207984"/>
                  <a:gd name="connsiteY2" fmla="*/ 89716 h 252447"/>
                  <a:gd name="connsiteX3" fmla="*/ 103940 w 207984"/>
                  <a:gd name="connsiteY3" fmla="*/ 0 h 252447"/>
                  <a:gd name="connsiteX4" fmla="*/ 12035 w 207984"/>
                  <a:gd name="connsiteY4" fmla="*/ 89716 h 252447"/>
                  <a:gd name="connsiteX5" fmla="*/ 12911 w 207984"/>
                  <a:gd name="connsiteY5" fmla="*/ 114679 h 252447"/>
                  <a:gd name="connsiteX6" fmla="*/ 8594 w 207984"/>
                  <a:gd name="connsiteY6" fmla="*/ 115116 h 252447"/>
                  <a:gd name="connsiteX7" fmla="*/ 2212 w 207984"/>
                  <a:gd name="connsiteY7" fmla="*/ 144959 h 252447"/>
                  <a:gd name="connsiteX8" fmla="*/ 21920 w 207984"/>
                  <a:gd name="connsiteY8" fmla="*/ 165292 h 252447"/>
                  <a:gd name="connsiteX9" fmla="*/ 103815 w 207984"/>
                  <a:gd name="connsiteY9" fmla="*/ 252443 h 252447"/>
                  <a:gd name="connsiteX10" fmla="*/ 103940 w 207984"/>
                  <a:gd name="connsiteY10" fmla="*/ 252443 h 252447"/>
                  <a:gd name="connsiteX11" fmla="*/ 104128 w 207984"/>
                  <a:gd name="connsiteY11" fmla="*/ 252443 h 252447"/>
                  <a:gd name="connsiteX12" fmla="*/ 186023 w 207984"/>
                  <a:gd name="connsiteY12" fmla="*/ 165292 h 252447"/>
                  <a:gd name="connsiteX13" fmla="*/ 205731 w 207984"/>
                  <a:gd name="connsiteY13" fmla="*/ 144959 h 252447"/>
                  <a:gd name="connsiteX14" fmla="*/ 199349 w 207984"/>
                  <a:gd name="connsiteY14" fmla="*/ 115116 h 252447"/>
                  <a:gd name="connsiteX15" fmla="*/ 199349 w 207984"/>
                  <a:gd name="connsiteY15" fmla="*/ 115116 h 252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7984" h="252447">
                    <a:moveTo>
                      <a:pt x="199349" y="115116"/>
                    </a:moveTo>
                    <a:cubicBezTo>
                      <a:pt x="197973" y="114679"/>
                      <a:pt x="196534" y="114553"/>
                      <a:pt x="195032" y="114679"/>
                    </a:cubicBezTo>
                    <a:cubicBezTo>
                      <a:pt x="195408" y="109486"/>
                      <a:pt x="195783" y="93219"/>
                      <a:pt x="195908" y="89716"/>
                    </a:cubicBezTo>
                    <a:cubicBezTo>
                      <a:pt x="197160" y="36224"/>
                      <a:pt x="154804" y="375"/>
                      <a:pt x="103940" y="0"/>
                    </a:cubicBezTo>
                    <a:cubicBezTo>
                      <a:pt x="53076" y="375"/>
                      <a:pt x="10783" y="36224"/>
                      <a:pt x="12035" y="89716"/>
                    </a:cubicBezTo>
                    <a:cubicBezTo>
                      <a:pt x="12097" y="93219"/>
                      <a:pt x="12473" y="109548"/>
                      <a:pt x="12911" y="114679"/>
                    </a:cubicBezTo>
                    <a:cubicBezTo>
                      <a:pt x="11472" y="114491"/>
                      <a:pt x="9970" y="114616"/>
                      <a:pt x="8594" y="115116"/>
                    </a:cubicBezTo>
                    <a:cubicBezTo>
                      <a:pt x="461" y="117869"/>
                      <a:pt x="-2417" y="131195"/>
                      <a:pt x="2212" y="144959"/>
                    </a:cubicBezTo>
                    <a:cubicBezTo>
                      <a:pt x="6216" y="156784"/>
                      <a:pt x="14475" y="165042"/>
                      <a:pt x="21920" y="165292"/>
                    </a:cubicBezTo>
                    <a:cubicBezTo>
                      <a:pt x="29740" y="254570"/>
                      <a:pt x="103815" y="252443"/>
                      <a:pt x="103815" y="252443"/>
                    </a:cubicBezTo>
                    <a:lnTo>
                      <a:pt x="103940" y="252443"/>
                    </a:lnTo>
                    <a:lnTo>
                      <a:pt x="104128" y="252443"/>
                    </a:lnTo>
                    <a:cubicBezTo>
                      <a:pt x="104128" y="252443"/>
                      <a:pt x="178203" y="254633"/>
                      <a:pt x="186023" y="165292"/>
                    </a:cubicBezTo>
                    <a:cubicBezTo>
                      <a:pt x="193468" y="165042"/>
                      <a:pt x="201727" y="156784"/>
                      <a:pt x="205731" y="144959"/>
                    </a:cubicBezTo>
                    <a:cubicBezTo>
                      <a:pt x="210423" y="131195"/>
                      <a:pt x="207545" y="117869"/>
                      <a:pt x="199349" y="115116"/>
                    </a:cubicBezTo>
                    <a:lnTo>
                      <a:pt x="199349" y="115116"/>
                    </a:lnTo>
                    <a:close/>
                  </a:path>
                </a:pathLst>
              </a:custGeom>
              <a:grpFill/>
              <a:ln w="6251"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25308255-B6AB-E80E-17D3-E89584E1F4F0}"/>
                  </a:ext>
                </a:extLst>
              </p:cNvPr>
              <p:cNvSpPr/>
              <p:nvPr/>
            </p:nvSpPr>
            <p:spPr>
              <a:xfrm>
                <a:off x="6532155" y="2776806"/>
                <a:ext cx="469537" cy="348414"/>
              </a:xfrm>
              <a:custGeom>
                <a:avLst/>
                <a:gdLst>
                  <a:gd name="connsiteX0" fmla="*/ 424992 w 469537"/>
                  <a:gd name="connsiteY0" fmla="*/ 303807 h 348414"/>
                  <a:gd name="connsiteX1" fmla="*/ 342722 w 469537"/>
                  <a:gd name="connsiteY1" fmla="*/ 337904 h 348414"/>
                  <a:gd name="connsiteX2" fmla="*/ 260451 w 469537"/>
                  <a:gd name="connsiteY2" fmla="*/ 303807 h 348414"/>
                  <a:gd name="connsiteX3" fmla="*/ 226354 w 469537"/>
                  <a:gd name="connsiteY3" fmla="*/ 221537 h 348414"/>
                  <a:gd name="connsiteX4" fmla="*/ 260451 w 469537"/>
                  <a:gd name="connsiteY4" fmla="*/ 139266 h 348414"/>
                  <a:gd name="connsiteX5" fmla="*/ 342722 w 469537"/>
                  <a:gd name="connsiteY5" fmla="*/ 105169 h 348414"/>
                  <a:gd name="connsiteX6" fmla="*/ 424992 w 469537"/>
                  <a:gd name="connsiteY6" fmla="*/ 139266 h 348414"/>
                  <a:gd name="connsiteX7" fmla="*/ 459089 w 469537"/>
                  <a:gd name="connsiteY7" fmla="*/ 221537 h 348414"/>
                  <a:gd name="connsiteX8" fmla="*/ 424992 w 469537"/>
                  <a:gd name="connsiteY8" fmla="*/ 303807 h 348414"/>
                  <a:gd name="connsiteX9" fmla="*/ 424992 w 469537"/>
                  <a:gd name="connsiteY9" fmla="*/ 303807 h 348414"/>
                  <a:gd name="connsiteX10" fmla="*/ 419299 w 469537"/>
                  <a:gd name="connsiteY10" fmla="*/ 120372 h 348414"/>
                  <a:gd name="connsiteX11" fmla="*/ 299928 w 469537"/>
                  <a:gd name="connsiteY11" fmla="*/ 0 h 348414"/>
                  <a:gd name="connsiteX12" fmla="*/ 258950 w 469537"/>
                  <a:gd name="connsiteY12" fmla="*/ 41041 h 348414"/>
                  <a:gd name="connsiteX13" fmla="*/ 241119 w 469537"/>
                  <a:gd name="connsiteY13" fmla="*/ 41041 h 348414"/>
                  <a:gd name="connsiteX14" fmla="*/ 209399 w 469537"/>
                  <a:gd name="connsiteY14" fmla="*/ 9322 h 348414"/>
                  <a:gd name="connsiteX15" fmla="*/ 209337 w 469537"/>
                  <a:gd name="connsiteY15" fmla="*/ 9259 h 348414"/>
                  <a:gd name="connsiteX16" fmla="*/ 209274 w 469537"/>
                  <a:gd name="connsiteY16" fmla="*/ 9322 h 348414"/>
                  <a:gd name="connsiteX17" fmla="*/ 177555 w 469537"/>
                  <a:gd name="connsiteY17" fmla="*/ 41041 h 348414"/>
                  <a:gd name="connsiteX18" fmla="*/ 159662 w 469537"/>
                  <a:gd name="connsiteY18" fmla="*/ 41041 h 348414"/>
                  <a:gd name="connsiteX19" fmla="*/ 118745 w 469537"/>
                  <a:gd name="connsiteY19" fmla="*/ 62 h 348414"/>
                  <a:gd name="connsiteX20" fmla="*/ 0 w 469537"/>
                  <a:gd name="connsiteY20" fmla="*/ 126128 h 348414"/>
                  <a:gd name="connsiteX21" fmla="*/ 0 w 469537"/>
                  <a:gd name="connsiteY21" fmla="*/ 284288 h 348414"/>
                  <a:gd name="connsiteX22" fmla="*/ 70759 w 469537"/>
                  <a:gd name="connsiteY22" fmla="*/ 320699 h 348414"/>
                  <a:gd name="connsiteX23" fmla="*/ 70759 w 469537"/>
                  <a:gd name="connsiteY23" fmla="*/ 159036 h 348414"/>
                  <a:gd name="connsiteX24" fmla="*/ 81332 w 469537"/>
                  <a:gd name="connsiteY24" fmla="*/ 116117 h 348414"/>
                  <a:gd name="connsiteX25" fmla="*/ 81332 w 469537"/>
                  <a:gd name="connsiteY25" fmla="*/ 324641 h 348414"/>
                  <a:gd name="connsiteX26" fmla="*/ 209712 w 469537"/>
                  <a:gd name="connsiteY26" fmla="*/ 346663 h 348414"/>
                  <a:gd name="connsiteX27" fmla="*/ 291920 w 469537"/>
                  <a:gd name="connsiteY27" fmla="*/ 337842 h 348414"/>
                  <a:gd name="connsiteX28" fmla="*/ 291920 w 469537"/>
                  <a:gd name="connsiteY28" fmla="*/ 337842 h 348414"/>
                  <a:gd name="connsiteX29" fmla="*/ 342659 w 469537"/>
                  <a:gd name="connsiteY29" fmla="*/ 348415 h 348414"/>
                  <a:gd name="connsiteX30" fmla="*/ 469537 w 469537"/>
                  <a:gd name="connsiteY30" fmla="*/ 221537 h 348414"/>
                  <a:gd name="connsiteX31" fmla="*/ 419299 w 469537"/>
                  <a:gd name="connsiteY31" fmla="*/ 120372 h 348414"/>
                  <a:gd name="connsiteX32" fmla="*/ 419299 w 469537"/>
                  <a:gd name="connsiteY32" fmla="*/ 120372 h 34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69537" h="348414">
                    <a:moveTo>
                      <a:pt x="424992" y="303807"/>
                    </a:moveTo>
                    <a:cubicBezTo>
                      <a:pt x="403033" y="325767"/>
                      <a:pt x="373816" y="337904"/>
                      <a:pt x="342722" y="337904"/>
                    </a:cubicBezTo>
                    <a:cubicBezTo>
                      <a:pt x="311628" y="337904"/>
                      <a:pt x="282411" y="325829"/>
                      <a:pt x="260451" y="303807"/>
                    </a:cubicBezTo>
                    <a:cubicBezTo>
                      <a:pt x="238491" y="281848"/>
                      <a:pt x="226354" y="252631"/>
                      <a:pt x="226354" y="221537"/>
                    </a:cubicBezTo>
                    <a:cubicBezTo>
                      <a:pt x="226354" y="190443"/>
                      <a:pt x="238429" y="161226"/>
                      <a:pt x="260451" y="139266"/>
                    </a:cubicBezTo>
                    <a:cubicBezTo>
                      <a:pt x="282411" y="117306"/>
                      <a:pt x="311628" y="105169"/>
                      <a:pt x="342722" y="105169"/>
                    </a:cubicBezTo>
                    <a:cubicBezTo>
                      <a:pt x="373816" y="105169"/>
                      <a:pt x="403033" y="117244"/>
                      <a:pt x="424992" y="139266"/>
                    </a:cubicBezTo>
                    <a:cubicBezTo>
                      <a:pt x="446952" y="161226"/>
                      <a:pt x="459089" y="190443"/>
                      <a:pt x="459089" y="221537"/>
                    </a:cubicBezTo>
                    <a:cubicBezTo>
                      <a:pt x="459089" y="252568"/>
                      <a:pt x="446952" y="281785"/>
                      <a:pt x="424992" y="303807"/>
                    </a:cubicBezTo>
                    <a:lnTo>
                      <a:pt x="424992" y="303807"/>
                    </a:lnTo>
                    <a:close/>
                    <a:moveTo>
                      <a:pt x="419299" y="120372"/>
                    </a:moveTo>
                    <a:cubicBezTo>
                      <a:pt x="416359" y="55806"/>
                      <a:pt x="364368" y="3504"/>
                      <a:pt x="299928" y="0"/>
                    </a:cubicBezTo>
                    <a:lnTo>
                      <a:pt x="258950" y="41041"/>
                    </a:lnTo>
                    <a:cubicBezTo>
                      <a:pt x="254070" y="45984"/>
                      <a:pt x="245999" y="45984"/>
                      <a:pt x="241119" y="41041"/>
                    </a:cubicBezTo>
                    <a:lnTo>
                      <a:pt x="209399" y="9322"/>
                    </a:lnTo>
                    <a:cubicBezTo>
                      <a:pt x="209337" y="9322"/>
                      <a:pt x="209337" y="9259"/>
                      <a:pt x="209337" y="9259"/>
                    </a:cubicBezTo>
                    <a:cubicBezTo>
                      <a:pt x="209274" y="9259"/>
                      <a:pt x="209274" y="9322"/>
                      <a:pt x="209274" y="9322"/>
                    </a:cubicBezTo>
                    <a:lnTo>
                      <a:pt x="177555" y="41041"/>
                    </a:lnTo>
                    <a:cubicBezTo>
                      <a:pt x="172612" y="45984"/>
                      <a:pt x="164604" y="45984"/>
                      <a:pt x="159662" y="41041"/>
                    </a:cubicBezTo>
                    <a:lnTo>
                      <a:pt x="118745" y="62"/>
                    </a:lnTo>
                    <a:cubicBezTo>
                      <a:pt x="52803" y="4067"/>
                      <a:pt x="0" y="59247"/>
                      <a:pt x="0" y="126128"/>
                    </a:cubicBezTo>
                    <a:lnTo>
                      <a:pt x="0" y="284288"/>
                    </a:lnTo>
                    <a:cubicBezTo>
                      <a:pt x="22148" y="298740"/>
                      <a:pt x="45796" y="311002"/>
                      <a:pt x="70759" y="320699"/>
                    </a:cubicBezTo>
                    <a:lnTo>
                      <a:pt x="70759" y="159036"/>
                    </a:lnTo>
                    <a:cubicBezTo>
                      <a:pt x="70759" y="141143"/>
                      <a:pt x="74576" y="127129"/>
                      <a:pt x="81332" y="116117"/>
                    </a:cubicBezTo>
                    <a:cubicBezTo>
                      <a:pt x="81332" y="116117"/>
                      <a:pt x="81332" y="203456"/>
                      <a:pt x="81332" y="324641"/>
                    </a:cubicBezTo>
                    <a:cubicBezTo>
                      <a:pt x="121498" y="338905"/>
                      <a:pt x="164667" y="346663"/>
                      <a:pt x="209712" y="346663"/>
                    </a:cubicBezTo>
                    <a:cubicBezTo>
                      <a:pt x="237928" y="346663"/>
                      <a:pt x="265456" y="343597"/>
                      <a:pt x="291920" y="337842"/>
                    </a:cubicBezTo>
                    <a:lnTo>
                      <a:pt x="291920" y="337842"/>
                    </a:lnTo>
                    <a:cubicBezTo>
                      <a:pt x="307436" y="344661"/>
                      <a:pt x="324641" y="348415"/>
                      <a:pt x="342659" y="348415"/>
                    </a:cubicBezTo>
                    <a:cubicBezTo>
                      <a:pt x="412730" y="348415"/>
                      <a:pt x="469537" y="291607"/>
                      <a:pt x="469537" y="221537"/>
                    </a:cubicBezTo>
                    <a:cubicBezTo>
                      <a:pt x="469600" y="180182"/>
                      <a:pt x="449830" y="143520"/>
                      <a:pt x="419299" y="120372"/>
                    </a:cubicBezTo>
                    <a:lnTo>
                      <a:pt x="419299" y="120372"/>
                    </a:lnTo>
                    <a:close/>
                  </a:path>
                </a:pathLst>
              </a:custGeom>
              <a:grpFill/>
              <a:ln w="6251"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5A4EAB0B-1D66-854D-49FA-1A8CD72FEDE7}"/>
                  </a:ext>
                </a:extLst>
              </p:cNvPr>
              <p:cNvSpPr/>
              <p:nvPr/>
            </p:nvSpPr>
            <p:spPr>
              <a:xfrm>
                <a:off x="6832521" y="2919137"/>
                <a:ext cx="84961" cy="158410"/>
              </a:xfrm>
              <a:custGeom>
                <a:avLst/>
                <a:gdLst>
                  <a:gd name="connsiteX0" fmla="*/ 78017 w 84961"/>
                  <a:gd name="connsiteY0" fmla="*/ 86650 h 158410"/>
                  <a:gd name="connsiteX1" fmla="*/ 52991 w 84961"/>
                  <a:gd name="connsiteY1" fmla="*/ 69132 h 158410"/>
                  <a:gd name="connsiteX2" fmla="*/ 50801 w 84961"/>
                  <a:gd name="connsiteY2" fmla="*/ 68069 h 158410"/>
                  <a:gd name="connsiteX3" fmla="*/ 35536 w 84961"/>
                  <a:gd name="connsiteY3" fmla="*/ 59998 h 158410"/>
                  <a:gd name="connsiteX4" fmla="*/ 31032 w 84961"/>
                  <a:gd name="connsiteY4" fmla="*/ 55994 h 158410"/>
                  <a:gd name="connsiteX5" fmla="*/ 30156 w 84961"/>
                  <a:gd name="connsiteY5" fmla="*/ 54743 h 158410"/>
                  <a:gd name="connsiteX6" fmla="*/ 28466 w 84961"/>
                  <a:gd name="connsiteY6" fmla="*/ 48361 h 158410"/>
                  <a:gd name="connsiteX7" fmla="*/ 31094 w 84961"/>
                  <a:gd name="connsiteY7" fmla="*/ 40478 h 158410"/>
                  <a:gd name="connsiteX8" fmla="*/ 32658 w 84961"/>
                  <a:gd name="connsiteY8" fmla="*/ 38789 h 158410"/>
                  <a:gd name="connsiteX9" fmla="*/ 44670 w 84961"/>
                  <a:gd name="connsiteY9" fmla="*/ 35161 h 158410"/>
                  <a:gd name="connsiteX10" fmla="*/ 50864 w 84961"/>
                  <a:gd name="connsiteY10" fmla="*/ 35536 h 158410"/>
                  <a:gd name="connsiteX11" fmla="*/ 58121 w 84961"/>
                  <a:gd name="connsiteY11" fmla="*/ 36850 h 158410"/>
                  <a:gd name="connsiteX12" fmla="*/ 75389 w 84961"/>
                  <a:gd name="connsiteY12" fmla="*/ 42856 h 158410"/>
                  <a:gd name="connsiteX13" fmla="*/ 84273 w 84961"/>
                  <a:gd name="connsiteY13" fmla="*/ 21397 h 158410"/>
                  <a:gd name="connsiteX14" fmla="*/ 65003 w 84961"/>
                  <a:gd name="connsiteY14" fmla="*/ 14640 h 158410"/>
                  <a:gd name="connsiteX15" fmla="*/ 50864 w 84961"/>
                  <a:gd name="connsiteY15" fmla="*/ 12387 h 158410"/>
                  <a:gd name="connsiteX16" fmla="*/ 50864 w 84961"/>
                  <a:gd name="connsiteY16" fmla="*/ 0 h 158410"/>
                  <a:gd name="connsiteX17" fmla="*/ 31094 w 84961"/>
                  <a:gd name="connsiteY17" fmla="*/ 0 h 158410"/>
                  <a:gd name="connsiteX18" fmla="*/ 31094 w 84961"/>
                  <a:gd name="connsiteY18" fmla="*/ 13701 h 158410"/>
                  <a:gd name="connsiteX19" fmla="*/ 13201 w 84961"/>
                  <a:gd name="connsiteY19" fmla="*/ 22147 h 158410"/>
                  <a:gd name="connsiteX20" fmla="*/ 1501 w 84961"/>
                  <a:gd name="connsiteY20" fmla="*/ 49300 h 158410"/>
                  <a:gd name="connsiteX21" fmla="*/ 5068 w 84961"/>
                  <a:gd name="connsiteY21" fmla="*/ 65316 h 158410"/>
                  <a:gd name="connsiteX22" fmla="*/ 14640 w 84961"/>
                  <a:gd name="connsiteY22" fmla="*/ 77328 h 158410"/>
                  <a:gd name="connsiteX23" fmla="*/ 31156 w 84961"/>
                  <a:gd name="connsiteY23" fmla="*/ 87463 h 158410"/>
                  <a:gd name="connsiteX24" fmla="*/ 32596 w 84961"/>
                  <a:gd name="connsiteY24" fmla="*/ 88152 h 158410"/>
                  <a:gd name="connsiteX25" fmla="*/ 49488 w 84961"/>
                  <a:gd name="connsiteY25" fmla="*/ 96973 h 158410"/>
                  <a:gd name="connsiteX26" fmla="*/ 50989 w 84961"/>
                  <a:gd name="connsiteY26" fmla="*/ 98037 h 158410"/>
                  <a:gd name="connsiteX27" fmla="*/ 55806 w 84961"/>
                  <a:gd name="connsiteY27" fmla="*/ 102729 h 158410"/>
                  <a:gd name="connsiteX28" fmla="*/ 57934 w 84961"/>
                  <a:gd name="connsiteY28" fmla="*/ 109548 h 158410"/>
                  <a:gd name="connsiteX29" fmla="*/ 53054 w 84961"/>
                  <a:gd name="connsiteY29" fmla="*/ 119871 h 158410"/>
                  <a:gd name="connsiteX30" fmla="*/ 50989 w 84961"/>
                  <a:gd name="connsiteY30" fmla="*/ 121060 h 158410"/>
                  <a:gd name="connsiteX31" fmla="*/ 39102 w 84961"/>
                  <a:gd name="connsiteY31" fmla="*/ 123312 h 158410"/>
                  <a:gd name="connsiteX32" fmla="*/ 31156 w 84961"/>
                  <a:gd name="connsiteY32" fmla="*/ 122749 h 158410"/>
                  <a:gd name="connsiteX33" fmla="*/ 22335 w 84961"/>
                  <a:gd name="connsiteY33" fmla="*/ 120935 h 158410"/>
                  <a:gd name="connsiteX34" fmla="*/ 0 w 84961"/>
                  <a:gd name="connsiteY34" fmla="*/ 112676 h 158410"/>
                  <a:gd name="connsiteX35" fmla="*/ 0 w 84961"/>
                  <a:gd name="connsiteY35" fmla="*/ 138327 h 158410"/>
                  <a:gd name="connsiteX36" fmla="*/ 31156 w 84961"/>
                  <a:gd name="connsiteY36" fmla="*/ 146023 h 158410"/>
                  <a:gd name="connsiteX37" fmla="*/ 31156 w 84961"/>
                  <a:gd name="connsiteY37" fmla="*/ 158410 h 158410"/>
                  <a:gd name="connsiteX38" fmla="*/ 50927 w 84961"/>
                  <a:gd name="connsiteY38" fmla="*/ 158410 h 158410"/>
                  <a:gd name="connsiteX39" fmla="*/ 50927 w 84961"/>
                  <a:gd name="connsiteY39" fmla="*/ 145022 h 158410"/>
                  <a:gd name="connsiteX40" fmla="*/ 72261 w 84961"/>
                  <a:gd name="connsiteY40" fmla="*/ 136013 h 158410"/>
                  <a:gd name="connsiteX41" fmla="*/ 84961 w 84961"/>
                  <a:gd name="connsiteY41" fmla="*/ 108234 h 158410"/>
                  <a:gd name="connsiteX42" fmla="*/ 78017 w 84961"/>
                  <a:gd name="connsiteY42" fmla="*/ 86650 h 158410"/>
                  <a:gd name="connsiteX43" fmla="*/ 78017 w 84961"/>
                  <a:gd name="connsiteY43" fmla="*/ 86650 h 158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4961" h="158410">
                    <a:moveTo>
                      <a:pt x="78017" y="86650"/>
                    </a:moveTo>
                    <a:cubicBezTo>
                      <a:pt x="73512" y="80769"/>
                      <a:pt x="65129" y="74951"/>
                      <a:pt x="52991" y="69132"/>
                    </a:cubicBezTo>
                    <a:cubicBezTo>
                      <a:pt x="52241" y="68757"/>
                      <a:pt x="51489" y="68444"/>
                      <a:pt x="50801" y="68069"/>
                    </a:cubicBezTo>
                    <a:cubicBezTo>
                      <a:pt x="42856" y="64252"/>
                      <a:pt x="37726" y="61562"/>
                      <a:pt x="35536" y="59998"/>
                    </a:cubicBezTo>
                    <a:cubicBezTo>
                      <a:pt x="33659" y="58684"/>
                      <a:pt x="32158" y="57370"/>
                      <a:pt x="31032" y="55994"/>
                    </a:cubicBezTo>
                    <a:cubicBezTo>
                      <a:pt x="30719" y="55556"/>
                      <a:pt x="30406" y="55181"/>
                      <a:pt x="30156" y="54743"/>
                    </a:cubicBezTo>
                    <a:cubicBezTo>
                      <a:pt x="29029" y="52928"/>
                      <a:pt x="28466" y="50801"/>
                      <a:pt x="28466" y="48361"/>
                    </a:cubicBezTo>
                    <a:cubicBezTo>
                      <a:pt x="28466" y="45296"/>
                      <a:pt x="29342" y="42668"/>
                      <a:pt x="31094" y="40478"/>
                    </a:cubicBezTo>
                    <a:cubicBezTo>
                      <a:pt x="31532" y="39915"/>
                      <a:pt x="32095" y="39352"/>
                      <a:pt x="32658" y="38789"/>
                    </a:cubicBezTo>
                    <a:cubicBezTo>
                      <a:pt x="35473" y="36349"/>
                      <a:pt x="39477" y="35161"/>
                      <a:pt x="44670" y="35161"/>
                    </a:cubicBezTo>
                    <a:cubicBezTo>
                      <a:pt x="46735" y="35161"/>
                      <a:pt x="48799" y="35286"/>
                      <a:pt x="50864" y="35536"/>
                    </a:cubicBezTo>
                    <a:cubicBezTo>
                      <a:pt x="53304" y="35786"/>
                      <a:pt x="55681" y="36224"/>
                      <a:pt x="58121" y="36850"/>
                    </a:cubicBezTo>
                    <a:cubicBezTo>
                      <a:pt x="62689" y="37976"/>
                      <a:pt x="68444" y="39978"/>
                      <a:pt x="75389" y="42856"/>
                    </a:cubicBezTo>
                    <a:lnTo>
                      <a:pt x="84273" y="21397"/>
                    </a:lnTo>
                    <a:cubicBezTo>
                      <a:pt x="77516" y="18519"/>
                      <a:pt x="71134" y="16204"/>
                      <a:pt x="65003" y="14640"/>
                    </a:cubicBezTo>
                    <a:cubicBezTo>
                      <a:pt x="60436" y="13451"/>
                      <a:pt x="55744" y="12700"/>
                      <a:pt x="50864" y="12387"/>
                    </a:cubicBezTo>
                    <a:lnTo>
                      <a:pt x="50864" y="0"/>
                    </a:lnTo>
                    <a:lnTo>
                      <a:pt x="31094" y="0"/>
                    </a:lnTo>
                    <a:lnTo>
                      <a:pt x="31094" y="13701"/>
                    </a:lnTo>
                    <a:cubicBezTo>
                      <a:pt x="24024" y="15265"/>
                      <a:pt x="18018" y="18081"/>
                      <a:pt x="13201" y="22147"/>
                    </a:cubicBezTo>
                    <a:cubicBezTo>
                      <a:pt x="5380" y="28717"/>
                      <a:pt x="1501" y="37788"/>
                      <a:pt x="1501" y="49300"/>
                    </a:cubicBezTo>
                    <a:cubicBezTo>
                      <a:pt x="1501" y="55431"/>
                      <a:pt x="2690" y="60749"/>
                      <a:pt x="5068" y="65316"/>
                    </a:cubicBezTo>
                    <a:cubicBezTo>
                      <a:pt x="7445" y="69883"/>
                      <a:pt x="10636" y="73887"/>
                      <a:pt x="14640" y="77328"/>
                    </a:cubicBezTo>
                    <a:cubicBezTo>
                      <a:pt x="18394" y="80582"/>
                      <a:pt x="23899" y="83960"/>
                      <a:pt x="31156" y="87463"/>
                    </a:cubicBezTo>
                    <a:cubicBezTo>
                      <a:pt x="31594" y="87714"/>
                      <a:pt x="32095" y="87901"/>
                      <a:pt x="32596" y="88152"/>
                    </a:cubicBezTo>
                    <a:cubicBezTo>
                      <a:pt x="41104" y="92218"/>
                      <a:pt x="46735" y="95159"/>
                      <a:pt x="49488" y="96973"/>
                    </a:cubicBezTo>
                    <a:cubicBezTo>
                      <a:pt x="49988" y="97348"/>
                      <a:pt x="50489" y="97661"/>
                      <a:pt x="50989" y="98037"/>
                    </a:cubicBezTo>
                    <a:cubicBezTo>
                      <a:pt x="53054" y="99538"/>
                      <a:pt x="54618" y="101102"/>
                      <a:pt x="55806" y="102729"/>
                    </a:cubicBezTo>
                    <a:cubicBezTo>
                      <a:pt x="57246" y="104731"/>
                      <a:pt x="57934" y="106983"/>
                      <a:pt x="57934" y="109548"/>
                    </a:cubicBezTo>
                    <a:cubicBezTo>
                      <a:pt x="57934" y="114115"/>
                      <a:pt x="56307" y="117556"/>
                      <a:pt x="53054" y="119871"/>
                    </a:cubicBezTo>
                    <a:cubicBezTo>
                      <a:pt x="52428" y="120309"/>
                      <a:pt x="51740" y="120747"/>
                      <a:pt x="50989" y="121060"/>
                    </a:cubicBezTo>
                    <a:cubicBezTo>
                      <a:pt x="47986" y="122561"/>
                      <a:pt x="43982" y="123312"/>
                      <a:pt x="39102" y="123312"/>
                    </a:cubicBezTo>
                    <a:cubicBezTo>
                      <a:pt x="36600" y="123312"/>
                      <a:pt x="33972" y="123124"/>
                      <a:pt x="31156" y="122749"/>
                    </a:cubicBezTo>
                    <a:cubicBezTo>
                      <a:pt x="28341" y="122374"/>
                      <a:pt x="25401" y="121748"/>
                      <a:pt x="22335" y="120935"/>
                    </a:cubicBezTo>
                    <a:cubicBezTo>
                      <a:pt x="16267" y="119308"/>
                      <a:pt x="8822" y="116555"/>
                      <a:pt x="0" y="112676"/>
                    </a:cubicBezTo>
                    <a:lnTo>
                      <a:pt x="0" y="138327"/>
                    </a:lnTo>
                    <a:cubicBezTo>
                      <a:pt x="9197" y="142832"/>
                      <a:pt x="19582" y="145397"/>
                      <a:pt x="31156" y="146023"/>
                    </a:cubicBezTo>
                    <a:lnTo>
                      <a:pt x="31156" y="158410"/>
                    </a:lnTo>
                    <a:lnTo>
                      <a:pt x="50927" y="158410"/>
                    </a:lnTo>
                    <a:lnTo>
                      <a:pt x="50927" y="145022"/>
                    </a:lnTo>
                    <a:cubicBezTo>
                      <a:pt x="59498" y="143520"/>
                      <a:pt x="66630" y="140517"/>
                      <a:pt x="72261" y="136013"/>
                    </a:cubicBezTo>
                    <a:cubicBezTo>
                      <a:pt x="80707" y="129256"/>
                      <a:pt x="84961" y="119996"/>
                      <a:pt x="84961" y="108234"/>
                    </a:cubicBezTo>
                    <a:cubicBezTo>
                      <a:pt x="84773" y="99663"/>
                      <a:pt x="82584" y="92531"/>
                      <a:pt x="78017" y="86650"/>
                    </a:cubicBezTo>
                    <a:lnTo>
                      <a:pt x="78017" y="86650"/>
                    </a:lnTo>
                    <a:close/>
                  </a:path>
                </a:pathLst>
              </a:custGeom>
              <a:grpFill/>
              <a:ln w="6251" cap="flat">
                <a:noFill/>
                <a:prstDash val="solid"/>
                <a:miter/>
              </a:ln>
            </p:spPr>
            <p:txBody>
              <a:bodyPr rtlCol="0" anchor="ctr"/>
              <a:lstStyle/>
              <a:p>
                <a:endParaRPr lang="en-US"/>
              </a:p>
            </p:txBody>
          </p:sp>
        </p:grpSp>
        <p:sp>
          <p:nvSpPr>
            <p:cNvPr id="145" name="Freeform: Shape 144">
              <a:extLst>
                <a:ext uri="{FF2B5EF4-FFF2-40B4-BE49-F238E27FC236}">
                  <a16:creationId xmlns:a16="http://schemas.microsoft.com/office/drawing/2014/main" id="{CDBD1BFE-65BD-4FD2-6D3D-3172AC612951}"/>
                </a:ext>
              </a:extLst>
            </p:cNvPr>
            <p:cNvSpPr/>
            <p:nvPr/>
          </p:nvSpPr>
          <p:spPr>
            <a:xfrm>
              <a:off x="7057428" y="4874048"/>
              <a:ext cx="182184" cy="182184"/>
            </a:xfrm>
            <a:custGeom>
              <a:avLst/>
              <a:gdLst>
                <a:gd name="connsiteX0" fmla="*/ 91092 w 182184"/>
                <a:gd name="connsiteY0" fmla="*/ 0 h 182184"/>
                <a:gd name="connsiteX1" fmla="*/ 182184 w 182184"/>
                <a:gd name="connsiteY1" fmla="*/ 91092 h 182184"/>
                <a:gd name="connsiteX2" fmla="*/ 91092 w 182184"/>
                <a:gd name="connsiteY2" fmla="*/ 182184 h 182184"/>
                <a:gd name="connsiteX3" fmla="*/ 0 w 182184"/>
                <a:gd name="connsiteY3" fmla="*/ 91092 h 182184"/>
                <a:gd name="connsiteX4" fmla="*/ 91092 w 182184"/>
                <a:gd name="connsiteY4" fmla="*/ 0 h 182184"/>
                <a:gd name="connsiteX5" fmla="*/ 91092 w 182184"/>
                <a:gd name="connsiteY5" fmla="*/ 0 h 18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84" h="182184">
                  <a:moveTo>
                    <a:pt x="91092" y="0"/>
                  </a:moveTo>
                  <a:cubicBezTo>
                    <a:pt x="141393" y="0"/>
                    <a:pt x="182184" y="40791"/>
                    <a:pt x="182184" y="91092"/>
                  </a:cubicBezTo>
                  <a:cubicBezTo>
                    <a:pt x="182184" y="141393"/>
                    <a:pt x="141393" y="182184"/>
                    <a:pt x="91092" y="182184"/>
                  </a:cubicBezTo>
                  <a:cubicBezTo>
                    <a:pt x="40791" y="182184"/>
                    <a:pt x="0" y="141393"/>
                    <a:pt x="0" y="91092"/>
                  </a:cubicBezTo>
                  <a:cubicBezTo>
                    <a:pt x="63" y="40791"/>
                    <a:pt x="40791" y="0"/>
                    <a:pt x="91092" y="0"/>
                  </a:cubicBezTo>
                  <a:lnTo>
                    <a:pt x="91092" y="0"/>
                  </a:lnTo>
                  <a:close/>
                </a:path>
              </a:pathLst>
            </a:custGeom>
            <a:solidFill>
              <a:srgbClr val="A0E13A"/>
            </a:solidFill>
            <a:ln w="6251"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B52D4D37-1141-9644-A8E6-1642E9C439F8}"/>
                </a:ext>
              </a:extLst>
            </p:cNvPr>
            <p:cNvSpPr/>
            <p:nvPr/>
          </p:nvSpPr>
          <p:spPr>
            <a:xfrm>
              <a:off x="6944489" y="4264524"/>
              <a:ext cx="231903" cy="500632"/>
            </a:xfrm>
            <a:custGeom>
              <a:avLst/>
              <a:gdLst>
                <a:gd name="connsiteX0" fmla="*/ 184449 w 231903"/>
                <a:gd name="connsiteY0" fmla="*/ 10542 h 500632"/>
                <a:gd name="connsiteX1" fmla="*/ 221361 w 231903"/>
                <a:gd name="connsiteY1" fmla="*/ 5287 h 500632"/>
                <a:gd name="connsiteX2" fmla="*/ 226616 w 231903"/>
                <a:gd name="connsiteY2" fmla="*/ 42199 h 500632"/>
                <a:gd name="connsiteX3" fmla="*/ 59322 w 231903"/>
                <a:gd name="connsiteY3" fmla="*/ 265237 h 500632"/>
                <a:gd name="connsiteX4" fmla="*/ 204219 w 231903"/>
                <a:gd name="connsiteY4" fmla="*/ 458433 h 500632"/>
                <a:gd name="connsiteX5" fmla="*/ 198963 w 231903"/>
                <a:gd name="connsiteY5" fmla="*/ 495345 h 500632"/>
                <a:gd name="connsiteX6" fmla="*/ 162051 w 231903"/>
                <a:gd name="connsiteY6" fmla="*/ 490090 h 500632"/>
                <a:gd name="connsiteX7" fmla="*/ 5580 w 231903"/>
                <a:gd name="connsiteY7" fmla="*/ 281504 h 500632"/>
                <a:gd name="connsiteX8" fmla="*/ 5267 w 231903"/>
                <a:gd name="connsiteY8" fmla="*/ 249472 h 500632"/>
                <a:gd name="connsiteX9" fmla="*/ 184449 w 231903"/>
                <a:gd name="connsiteY9" fmla="*/ 10542 h 500632"/>
                <a:gd name="connsiteX10" fmla="*/ 184449 w 231903"/>
                <a:gd name="connsiteY10" fmla="*/ 10542 h 500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903" h="500632">
                  <a:moveTo>
                    <a:pt x="184449" y="10542"/>
                  </a:moveTo>
                  <a:cubicBezTo>
                    <a:pt x="193208" y="-1094"/>
                    <a:pt x="209724" y="-3472"/>
                    <a:pt x="221361" y="5287"/>
                  </a:cubicBezTo>
                  <a:cubicBezTo>
                    <a:pt x="232998" y="14046"/>
                    <a:pt x="235375" y="30563"/>
                    <a:pt x="226616" y="42199"/>
                  </a:cubicBezTo>
                  <a:lnTo>
                    <a:pt x="59322" y="265237"/>
                  </a:lnTo>
                  <a:lnTo>
                    <a:pt x="204219" y="458433"/>
                  </a:lnTo>
                  <a:cubicBezTo>
                    <a:pt x="212915" y="470070"/>
                    <a:pt x="210600" y="486586"/>
                    <a:pt x="198963" y="495345"/>
                  </a:cubicBezTo>
                  <a:cubicBezTo>
                    <a:pt x="187327" y="504104"/>
                    <a:pt x="170810" y="501727"/>
                    <a:pt x="162051" y="490090"/>
                  </a:cubicBezTo>
                  <a:lnTo>
                    <a:pt x="5580" y="281504"/>
                  </a:lnTo>
                  <a:cubicBezTo>
                    <a:pt x="-1552" y="272370"/>
                    <a:pt x="-2053" y="259231"/>
                    <a:pt x="5267" y="249472"/>
                  </a:cubicBezTo>
                  <a:lnTo>
                    <a:pt x="184449" y="10542"/>
                  </a:lnTo>
                  <a:lnTo>
                    <a:pt x="184449" y="10542"/>
                  </a:lnTo>
                  <a:close/>
                </a:path>
              </a:pathLst>
            </a:custGeom>
            <a:solidFill>
              <a:srgbClr val="A0E13A"/>
            </a:solidFill>
            <a:ln w="6251" cap="flat">
              <a:noFill/>
              <a:prstDash val="solid"/>
              <a:miter/>
            </a:ln>
          </p:spPr>
          <p:txBody>
            <a:bodyPr rtlCol="0" anchor="ctr"/>
            <a:lstStyle/>
            <a:p>
              <a:endParaRPr lang="en-US"/>
            </a:p>
          </p:txBody>
        </p:sp>
      </p:grpSp>
      <p:grpSp>
        <p:nvGrpSpPr>
          <p:cNvPr id="150" name="Group 149">
            <a:extLst>
              <a:ext uri="{FF2B5EF4-FFF2-40B4-BE49-F238E27FC236}">
                <a16:creationId xmlns:a16="http://schemas.microsoft.com/office/drawing/2014/main" id="{AA2AAEF7-E949-B12F-299E-65B5EBE63986}"/>
              </a:ext>
            </a:extLst>
          </p:cNvPr>
          <p:cNvGrpSpPr/>
          <p:nvPr/>
        </p:nvGrpSpPr>
        <p:grpSpPr>
          <a:xfrm>
            <a:off x="3531252" y="3284290"/>
            <a:ext cx="2217805" cy="3273510"/>
            <a:chOff x="3016340" y="3233376"/>
            <a:chExt cx="2217805" cy="3273510"/>
          </a:xfrm>
        </p:grpSpPr>
        <p:sp>
          <p:nvSpPr>
            <p:cNvPr id="151" name="Freeform: Shape 150">
              <a:extLst>
                <a:ext uri="{FF2B5EF4-FFF2-40B4-BE49-F238E27FC236}">
                  <a16:creationId xmlns:a16="http://schemas.microsoft.com/office/drawing/2014/main" id="{36B5F81D-3065-E5DD-0537-EEC13354FDFD}"/>
                </a:ext>
              </a:extLst>
            </p:cNvPr>
            <p:cNvSpPr/>
            <p:nvPr/>
          </p:nvSpPr>
          <p:spPr>
            <a:xfrm>
              <a:off x="3016340" y="3233376"/>
              <a:ext cx="2217805" cy="3273510"/>
            </a:xfrm>
            <a:custGeom>
              <a:avLst/>
              <a:gdLst>
                <a:gd name="connsiteX0" fmla="*/ 1089602 w 2217805"/>
                <a:gd name="connsiteY0" fmla="*/ 766600 h 3273510"/>
                <a:gd name="connsiteX1" fmla="*/ 1854000 w 2217805"/>
                <a:gd name="connsiteY1" fmla="*/ 1605136 h 3273510"/>
                <a:gd name="connsiteX2" fmla="*/ 1854000 w 2217805"/>
                <a:gd name="connsiteY2" fmla="*/ 3273511 h 3273510"/>
                <a:gd name="connsiteX3" fmla="*/ 2217806 w 2217805"/>
                <a:gd name="connsiteY3" fmla="*/ 3273511 h 3273510"/>
                <a:gd name="connsiteX4" fmla="*/ 2217806 w 2217805"/>
                <a:gd name="connsiteY4" fmla="*/ 1499905 h 3273510"/>
                <a:gd name="connsiteX5" fmla="*/ 1089039 w 2217805"/>
                <a:gd name="connsiteY5" fmla="*/ 354496 h 3273510"/>
                <a:gd name="connsiteX6" fmla="*/ 0 w 2217805"/>
                <a:gd name="connsiteY6" fmla="*/ 561330 h 3273510"/>
                <a:gd name="connsiteX7" fmla="*/ 1089602 w 2217805"/>
                <a:gd name="connsiteY7" fmla="*/ 766600 h 3273510"/>
                <a:gd name="connsiteX8" fmla="*/ 1089602 w 2217805"/>
                <a:gd name="connsiteY8" fmla="*/ 766600 h 3273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7805" h="3273510">
                  <a:moveTo>
                    <a:pt x="1089602" y="766600"/>
                  </a:moveTo>
                  <a:cubicBezTo>
                    <a:pt x="1524041" y="843428"/>
                    <a:pt x="1854000" y="1108008"/>
                    <a:pt x="1854000" y="1605136"/>
                  </a:cubicBezTo>
                  <a:lnTo>
                    <a:pt x="1854000" y="3273511"/>
                  </a:lnTo>
                  <a:lnTo>
                    <a:pt x="2217806" y="3273511"/>
                  </a:lnTo>
                  <a:lnTo>
                    <a:pt x="2217806" y="1499905"/>
                  </a:lnTo>
                  <a:cubicBezTo>
                    <a:pt x="2217806" y="793628"/>
                    <a:pt x="1722680" y="434264"/>
                    <a:pt x="1089039" y="354496"/>
                  </a:cubicBezTo>
                  <a:cubicBezTo>
                    <a:pt x="863436" y="-217708"/>
                    <a:pt x="0" y="-60048"/>
                    <a:pt x="0" y="561330"/>
                  </a:cubicBezTo>
                  <a:cubicBezTo>
                    <a:pt x="0" y="1183522"/>
                    <a:pt x="865313" y="1340306"/>
                    <a:pt x="1089602" y="766600"/>
                  </a:cubicBezTo>
                  <a:lnTo>
                    <a:pt x="1089602" y="766600"/>
                  </a:lnTo>
                  <a:close/>
                </a:path>
              </a:pathLst>
            </a:custGeom>
            <a:solidFill>
              <a:srgbClr val="B2E3ED"/>
            </a:solidFill>
            <a:ln w="6251" cap="flat">
              <a:noFill/>
              <a:prstDash val="solid"/>
              <a:miter/>
            </a:ln>
          </p:spPr>
          <p:txBody>
            <a:bodyPr rtlCol="0" anchor="ctr"/>
            <a:lstStyle/>
            <a:p>
              <a:endParaRPr lang="en-US"/>
            </a:p>
          </p:txBody>
        </p:sp>
        <p:grpSp>
          <p:nvGrpSpPr>
            <p:cNvPr id="152" name="Graphic 34">
              <a:extLst>
                <a:ext uri="{FF2B5EF4-FFF2-40B4-BE49-F238E27FC236}">
                  <a16:creationId xmlns:a16="http://schemas.microsoft.com/office/drawing/2014/main" id="{2575BBDB-48FC-F455-8C1F-7C521E96EC63}"/>
                </a:ext>
              </a:extLst>
            </p:cNvPr>
            <p:cNvGrpSpPr/>
            <p:nvPr/>
          </p:nvGrpSpPr>
          <p:grpSpPr>
            <a:xfrm>
              <a:off x="3276353" y="3444164"/>
              <a:ext cx="674682" cy="690260"/>
              <a:chOff x="2437951" y="2487701"/>
              <a:chExt cx="674682" cy="690260"/>
            </a:xfrm>
            <a:solidFill>
              <a:schemeClr val="tx1"/>
            </a:solidFill>
          </p:grpSpPr>
          <p:sp>
            <p:nvSpPr>
              <p:cNvPr id="155" name="Freeform: Shape 154">
                <a:extLst>
                  <a:ext uri="{FF2B5EF4-FFF2-40B4-BE49-F238E27FC236}">
                    <a16:creationId xmlns:a16="http://schemas.microsoft.com/office/drawing/2014/main" id="{56645142-99FC-59D6-E9AB-A4B391834C61}"/>
                  </a:ext>
                </a:extLst>
              </p:cNvPr>
              <p:cNvSpPr/>
              <p:nvPr/>
            </p:nvSpPr>
            <p:spPr>
              <a:xfrm>
                <a:off x="2490900" y="2487701"/>
                <a:ext cx="104215" cy="126505"/>
              </a:xfrm>
              <a:custGeom>
                <a:avLst/>
                <a:gdLst>
                  <a:gd name="connsiteX0" fmla="*/ 99956 w 104215"/>
                  <a:gd name="connsiteY0" fmla="*/ 57683 h 126505"/>
                  <a:gd name="connsiteX1" fmla="*/ 97766 w 104215"/>
                  <a:gd name="connsiteY1" fmla="*/ 57496 h 126505"/>
                  <a:gd name="connsiteX2" fmla="*/ 98204 w 104215"/>
                  <a:gd name="connsiteY2" fmla="*/ 44983 h 126505"/>
                  <a:gd name="connsiteX3" fmla="*/ 52095 w 104215"/>
                  <a:gd name="connsiteY3" fmla="*/ 0 h 126505"/>
                  <a:gd name="connsiteX4" fmla="*/ 5986 w 104215"/>
                  <a:gd name="connsiteY4" fmla="*/ 44983 h 126505"/>
                  <a:gd name="connsiteX5" fmla="*/ 6424 w 104215"/>
                  <a:gd name="connsiteY5" fmla="*/ 57496 h 126505"/>
                  <a:gd name="connsiteX6" fmla="*/ 4297 w 104215"/>
                  <a:gd name="connsiteY6" fmla="*/ 57683 h 126505"/>
                  <a:gd name="connsiteX7" fmla="*/ 1106 w 104215"/>
                  <a:gd name="connsiteY7" fmla="*/ 72636 h 126505"/>
                  <a:gd name="connsiteX8" fmla="*/ 10991 w 104215"/>
                  <a:gd name="connsiteY8" fmla="*/ 82834 h 126505"/>
                  <a:gd name="connsiteX9" fmla="*/ 52033 w 104215"/>
                  <a:gd name="connsiteY9" fmla="*/ 126503 h 126505"/>
                  <a:gd name="connsiteX10" fmla="*/ 52095 w 104215"/>
                  <a:gd name="connsiteY10" fmla="*/ 126503 h 126505"/>
                  <a:gd name="connsiteX11" fmla="*/ 52158 w 104215"/>
                  <a:gd name="connsiteY11" fmla="*/ 126503 h 126505"/>
                  <a:gd name="connsiteX12" fmla="*/ 93199 w 104215"/>
                  <a:gd name="connsiteY12" fmla="*/ 82834 h 126505"/>
                  <a:gd name="connsiteX13" fmla="*/ 103022 w 104215"/>
                  <a:gd name="connsiteY13" fmla="*/ 72636 h 126505"/>
                  <a:gd name="connsiteX14" fmla="*/ 99956 w 104215"/>
                  <a:gd name="connsiteY14" fmla="*/ 57683 h 126505"/>
                  <a:gd name="connsiteX15" fmla="*/ 99956 w 104215"/>
                  <a:gd name="connsiteY15" fmla="*/ 57683 h 126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215" h="126505">
                    <a:moveTo>
                      <a:pt x="99956" y="57683"/>
                    </a:moveTo>
                    <a:cubicBezTo>
                      <a:pt x="99268" y="57433"/>
                      <a:pt x="98517" y="57371"/>
                      <a:pt x="97766" y="57496"/>
                    </a:cubicBezTo>
                    <a:cubicBezTo>
                      <a:pt x="97954" y="54868"/>
                      <a:pt x="98142" y="46735"/>
                      <a:pt x="98204" y="44983"/>
                    </a:cubicBezTo>
                    <a:cubicBezTo>
                      <a:pt x="98830" y="18143"/>
                      <a:pt x="77621" y="188"/>
                      <a:pt x="52095" y="0"/>
                    </a:cubicBezTo>
                    <a:cubicBezTo>
                      <a:pt x="26632" y="188"/>
                      <a:pt x="5360" y="18143"/>
                      <a:pt x="5986" y="44983"/>
                    </a:cubicBezTo>
                    <a:cubicBezTo>
                      <a:pt x="6049" y="46735"/>
                      <a:pt x="6236" y="54931"/>
                      <a:pt x="6424" y="57496"/>
                    </a:cubicBezTo>
                    <a:cubicBezTo>
                      <a:pt x="5673" y="57433"/>
                      <a:pt x="4985" y="57496"/>
                      <a:pt x="4297" y="57683"/>
                    </a:cubicBezTo>
                    <a:cubicBezTo>
                      <a:pt x="230" y="59060"/>
                      <a:pt x="-1209" y="65754"/>
                      <a:pt x="1106" y="72636"/>
                    </a:cubicBezTo>
                    <a:cubicBezTo>
                      <a:pt x="3108" y="78579"/>
                      <a:pt x="7237" y="82709"/>
                      <a:pt x="10991" y="82834"/>
                    </a:cubicBezTo>
                    <a:cubicBezTo>
                      <a:pt x="14933" y="127567"/>
                      <a:pt x="52033" y="126503"/>
                      <a:pt x="52033" y="126503"/>
                    </a:cubicBezTo>
                    <a:lnTo>
                      <a:pt x="52095" y="126503"/>
                    </a:lnTo>
                    <a:lnTo>
                      <a:pt x="52158" y="126503"/>
                    </a:lnTo>
                    <a:cubicBezTo>
                      <a:pt x="52158" y="126503"/>
                      <a:pt x="89258" y="127567"/>
                      <a:pt x="93199" y="82834"/>
                    </a:cubicBezTo>
                    <a:cubicBezTo>
                      <a:pt x="96891" y="82709"/>
                      <a:pt x="101020" y="78579"/>
                      <a:pt x="103022" y="72636"/>
                    </a:cubicBezTo>
                    <a:cubicBezTo>
                      <a:pt x="105462" y="65691"/>
                      <a:pt x="104023" y="59060"/>
                      <a:pt x="99956" y="57683"/>
                    </a:cubicBezTo>
                    <a:lnTo>
                      <a:pt x="99956" y="57683"/>
                    </a:lnTo>
                    <a:close/>
                  </a:path>
                </a:pathLst>
              </a:custGeom>
              <a:grpFill/>
              <a:ln w="6251"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8ACD42E-028C-0046-0681-CDFF5B684C86}"/>
                  </a:ext>
                </a:extLst>
              </p:cNvPr>
              <p:cNvSpPr/>
              <p:nvPr/>
            </p:nvSpPr>
            <p:spPr>
              <a:xfrm>
                <a:off x="2437951" y="2622775"/>
                <a:ext cx="314593" cy="555186"/>
              </a:xfrm>
              <a:custGeom>
                <a:avLst/>
                <a:gdLst>
                  <a:gd name="connsiteX0" fmla="*/ 305997 w 314593"/>
                  <a:gd name="connsiteY0" fmla="*/ 179244 h 555186"/>
                  <a:gd name="connsiteX1" fmla="*/ 233486 w 314593"/>
                  <a:gd name="connsiteY1" fmla="*/ 129444 h 555186"/>
                  <a:gd name="connsiteX2" fmla="*/ 207773 w 314593"/>
                  <a:gd name="connsiteY2" fmla="*/ 45922 h 555186"/>
                  <a:gd name="connsiteX3" fmla="*/ 207773 w 314593"/>
                  <a:gd name="connsiteY3" fmla="*/ 45922 h 555186"/>
                  <a:gd name="connsiteX4" fmla="*/ 150340 w 314593"/>
                  <a:gd name="connsiteY4" fmla="*/ 0 h 555186"/>
                  <a:gd name="connsiteX5" fmla="*/ 129819 w 314593"/>
                  <a:gd name="connsiteY5" fmla="*/ 20583 h 555186"/>
                  <a:gd name="connsiteX6" fmla="*/ 120872 w 314593"/>
                  <a:gd name="connsiteY6" fmla="*/ 20583 h 555186"/>
                  <a:gd name="connsiteX7" fmla="*/ 104981 w 314593"/>
                  <a:gd name="connsiteY7" fmla="*/ 4692 h 555186"/>
                  <a:gd name="connsiteX8" fmla="*/ 104919 w 314593"/>
                  <a:gd name="connsiteY8" fmla="*/ 4630 h 555186"/>
                  <a:gd name="connsiteX9" fmla="*/ 104856 w 314593"/>
                  <a:gd name="connsiteY9" fmla="*/ 4692 h 555186"/>
                  <a:gd name="connsiteX10" fmla="*/ 88965 w 314593"/>
                  <a:gd name="connsiteY10" fmla="*/ 20583 h 555186"/>
                  <a:gd name="connsiteX11" fmla="*/ 80018 w 314593"/>
                  <a:gd name="connsiteY11" fmla="*/ 20583 h 555186"/>
                  <a:gd name="connsiteX12" fmla="*/ 59498 w 314593"/>
                  <a:gd name="connsiteY12" fmla="*/ 63 h 555186"/>
                  <a:gd name="connsiteX13" fmla="*/ 0 w 314593"/>
                  <a:gd name="connsiteY13" fmla="*/ 63251 h 555186"/>
                  <a:gd name="connsiteX14" fmla="*/ 0 w 314593"/>
                  <a:gd name="connsiteY14" fmla="*/ 214404 h 555186"/>
                  <a:gd name="connsiteX15" fmla="*/ 35473 w 314593"/>
                  <a:gd name="connsiteY15" fmla="*/ 252943 h 555186"/>
                  <a:gd name="connsiteX16" fmla="*/ 35473 w 314593"/>
                  <a:gd name="connsiteY16" fmla="*/ 79706 h 555186"/>
                  <a:gd name="connsiteX17" fmla="*/ 40791 w 314593"/>
                  <a:gd name="connsiteY17" fmla="*/ 58184 h 555186"/>
                  <a:gd name="connsiteX18" fmla="*/ 40791 w 314593"/>
                  <a:gd name="connsiteY18" fmla="*/ 524218 h 555186"/>
                  <a:gd name="connsiteX19" fmla="*/ 71698 w 314593"/>
                  <a:gd name="connsiteY19" fmla="*/ 555187 h 555186"/>
                  <a:gd name="connsiteX20" fmla="*/ 102604 w 314593"/>
                  <a:gd name="connsiteY20" fmla="*/ 524218 h 555186"/>
                  <a:gd name="connsiteX21" fmla="*/ 102604 w 314593"/>
                  <a:gd name="connsiteY21" fmla="*/ 299991 h 555186"/>
                  <a:gd name="connsiteX22" fmla="*/ 105106 w 314593"/>
                  <a:gd name="connsiteY22" fmla="*/ 297426 h 555186"/>
                  <a:gd name="connsiteX23" fmla="*/ 107609 w 314593"/>
                  <a:gd name="connsiteY23" fmla="*/ 299991 h 555186"/>
                  <a:gd name="connsiteX24" fmla="*/ 107609 w 314593"/>
                  <a:gd name="connsiteY24" fmla="*/ 524218 h 555186"/>
                  <a:gd name="connsiteX25" fmla="*/ 138515 w 314593"/>
                  <a:gd name="connsiteY25" fmla="*/ 555187 h 555186"/>
                  <a:gd name="connsiteX26" fmla="*/ 169421 w 314593"/>
                  <a:gd name="connsiteY26" fmla="*/ 524218 h 555186"/>
                  <a:gd name="connsiteX27" fmla="*/ 169421 w 314593"/>
                  <a:gd name="connsiteY27" fmla="*/ 62876 h 555186"/>
                  <a:gd name="connsiteX28" fmla="*/ 171423 w 314593"/>
                  <a:gd name="connsiteY28" fmla="*/ 58684 h 555186"/>
                  <a:gd name="connsiteX29" fmla="*/ 197387 w 314593"/>
                  <a:gd name="connsiteY29" fmla="*/ 145710 h 555186"/>
                  <a:gd name="connsiteX30" fmla="*/ 197512 w 314593"/>
                  <a:gd name="connsiteY30" fmla="*/ 145710 h 555186"/>
                  <a:gd name="connsiteX31" fmla="*/ 205333 w 314593"/>
                  <a:gd name="connsiteY31" fmla="*/ 157159 h 555186"/>
                  <a:gd name="connsiteX32" fmla="*/ 284037 w 314593"/>
                  <a:gd name="connsiteY32" fmla="*/ 211151 h 555186"/>
                  <a:gd name="connsiteX33" fmla="*/ 311002 w 314593"/>
                  <a:gd name="connsiteY33" fmla="*/ 206146 h 555186"/>
                  <a:gd name="connsiteX34" fmla="*/ 305997 w 314593"/>
                  <a:gd name="connsiteY34" fmla="*/ 179244 h 555186"/>
                  <a:gd name="connsiteX35" fmla="*/ 305997 w 314593"/>
                  <a:gd name="connsiteY35" fmla="*/ 179244 h 555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4593" h="555186">
                    <a:moveTo>
                      <a:pt x="305997" y="179244"/>
                    </a:moveTo>
                    <a:lnTo>
                      <a:pt x="233486" y="129444"/>
                    </a:lnTo>
                    <a:lnTo>
                      <a:pt x="207773" y="45922"/>
                    </a:lnTo>
                    <a:lnTo>
                      <a:pt x="207773" y="45922"/>
                    </a:lnTo>
                    <a:cubicBezTo>
                      <a:pt x="200515" y="20521"/>
                      <a:pt x="177680" y="1502"/>
                      <a:pt x="150340" y="0"/>
                    </a:cubicBezTo>
                    <a:lnTo>
                      <a:pt x="129819" y="20583"/>
                    </a:lnTo>
                    <a:cubicBezTo>
                      <a:pt x="127379" y="23023"/>
                      <a:pt x="123312" y="23023"/>
                      <a:pt x="120872" y="20583"/>
                    </a:cubicBezTo>
                    <a:lnTo>
                      <a:pt x="104981" y="4692"/>
                    </a:lnTo>
                    <a:cubicBezTo>
                      <a:pt x="104981" y="4692"/>
                      <a:pt x="104981" y="4692"/>
                      <a:pt x="104919" y="4630"/>
                    </a:cubicBezTo>
                    <a:cubicBezTo>
                      <a:pt x="104919" y="4630"/>
                      <a:pt x="104919" y="4630"/>
                      <a:pt x="104856" y="4692"/>
                    </a:cubicBezTo>
                    <a:lnTo>
                      <a:pt x="88965" y="20583"/>
                    </a:lnTo>
                    <a:cubicBezTo>
                      <a:pt x="86525" y="23023"/>
                      <a:pt x="82458" y="23023"/>
                      <a:pt x="80018" y="20583"/>
                    </a:cubicBezTo>
                    <a:lnTo>
                      <a:pt x="59498" y="63"/>
                    </a:lnTo>
                    <a:cubicBezTo>
                      <a:pt x="26464" y="2065"/>
                      <a:pt x="0" y="29718"/>
                      <a:pt x="0" y="63251"/>
                    </a:cubicBezTo>
                    <a:lnTo>
                      <a:pt x="0" y="214404"/>
                    </a:lnTo>
                    <a:cubicBezTo>
                      <a:pt x="0" y="239242"/>
                      <a:pt x="14515" y="249252"/>
                      <a:pt x="35473" y="252943"/>
                    </a:cubicBezTo>
                    <a:lnTo>
                      <a:pt x="35473" y="79706"/>
                    </a:lnTo>
                    <a:cubicBezTo>
                      <a:pt x="35473" y="70759"/>
                      <a:pt x="37350" y="63689"/>
                      <a:pt x="40791" y="58184"/>
                    </a:cubicBezTo>
                    <a:cubicBezTo>
                      <a:pt x="40791" y="58184"/>
                      <a:pt x="40791" y="524030"/>
                      <a:pt x="40791" y="524218"/>
                    </a:cubicBezTo>
                    <a:cubicBezTo>
                      <a:pt x="40791" y="541298"/>
                      <a:pt x="54618" y="555187"/>
                      <a:pt x="71698" y="555187"/>
                    </a:cubicBezTo>
                    <a:cubicBezTo>
                      <a:pt x="88777" y="555187"/>
                      <a:pt x="102604" y="541360"/>
                      <a:pt x="102604" y="524218"/>
                    </a:cubicBezTo>
                    <a:cubicBezTo>
                      <a:pt x="102604" y="524030"/>
                      <a:pt x="102604" y="299991"/>
                      <a:pt x="102604" y="299991"/>
                    </a:cubicBezTo>
                    <a:cubicBezTo>
                      <a:pt x="102604" y="298615"/>
                      <a:pt x="103730" y="297426"/>
                      <a:pt x="105106" y="297426"/>
                    </a:cubicBezTo>
                    <a:cubicBezTo>
                      <a:pt x="106483" y="297426"/>
                      <a:pt x="107609" y="298552"/>
                      <a:pt x="107609" y="299991"/>
                    </a:cubicBezTo>
                    <a:cubicBezTo>
                      <a:pt x="107609" y="299991"/>
                      <a:pt x="107609" y="524030"/>
                      <a:pt x="107609" y="524218"/>
                    </a:cubicBezTo>
                    <a:cubicBezTo>
                      <a:pt x="107609" y="541298"/>
                      <a:pt x="121435" y="555187"/>
                      <a:pt x="138515" y="555187"/>
                    </a:cubicBezTo>
                    <a:cubicBezTo>
                      <a:pt x="155595" y="555187"/>
                      <a:pt x="169421" y="541360"/>
                      <a:pt x="169421" y="524218"/>
                    </a:cubicBezTo>
                    <a:cubicBezTo>
                      <a:pt x="169421" y="524030"/>
                      <a:pt x="169421" y="62876"/>
                      <a:pt x="169421" y="62876"/>
                    </a:cubicBezTo>
                    <a:cubicBezTo>
                      <a:pt x="169421" y="60374"/>
                      <a:pt x="169984" y="58997"/>
                      <a:pt x="171423" y="58684"/>
                    </a:cubicBezTo>
                    <a:lnTo>
                      <a:pt x="197387" y="145710"/>
                    </a:lnTo>
                    <a:lnTo>
                      <a:pt x="197512" y="145710"/>
                    </a:lnTo>
                    <a:cubicBezTo>
                      <a:pt x="198576" y="150214"/>
                      <a:pt x="201266" y="154344"/>
                      <a:pt x="205333" y="157159"/>
                    </a:cubicBezTo>
                    <a:lnTo>
                      <a:pt x="284037" y="211151"/>
                    </a:lnTo>
                    <a:cubicBezTo>
                      <a:pt x="287416" y="213466"/>
                      <a:pt x="300429" y="220035"/>
                      <a:pt x="311002" y="206146"/>
                    </a:cubicBezTo>
                    <a:cubicBezTo>
                      <a:pt x="317446" y="197763"/>
                      <a:pt x="314881" y="185313"/>
                      <a:pt x="305997" y="179244"/>
                    </a:cubicBezTo>
                    <a:lnTo>
                      <a:pt x="305997" y="179244"/>
                    </a:lnTo>
                    <a:close/>
                  </a:path>
                </a:pathLst>
              </a:custGeom>
              <a:grpFill/>
              <a:ln w="6251"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B7658E84-3391-ED3F-B9D7-2141687B8042}"/>
                  </a:ext>
                </a:extLst>
              </p:cNvPr>
              <p:cNvSpPr/>
              <p:nvPr/>
            </p:nvSpPr>
            <p:spPr>
              <a:xfrm>
                <a:off x="2758088" y="2609261"/>
                <a:ext cx="354546" cy="320011"/>
              </a:xfrm>
              <a:custGeom>
                <a:avLst/>
                <a:gdLst>
                  <a:gd name="connsiteX0" fmla="*/ 328708 w 354546"/>
                  <a:gd name="connsiteY0" fmla="*/ 308249 h 320011"/>
                  <a:gd name="connsiteX1" fmla="*/ 24713 w 354546"/>
                  <a:gd name="connsiteY1" fmla="*/ 308249 h 320011"/>
                  <a:gd name="connsiteX2" fmla="*/ 24713 w 354546"/>
                  <a:gd name="connsiteY2" fmla="*/ 31720 h 320011"/>
                  <a:gd name="connsiteX3" fmla="*/ 328708 w 354546"/>
                  <a:gd name="connsiteY3" fmla="*/ 31720 h 320011"/>
                  <a:gd name="connsiteX4" fmla="*/ 328708 w 354546"/>
                  <a:gd name="connsiteY4" fmla="*/ 308249 h 320011"/>
                  <a:gd name="connsiteX5" fmla="*/ 328708 w 354546"/>
                  <a:gd name="connsiteY5" fmla="*/ 308249 h 320011"/>
                  <a:gd name="connsiteX6" fmla="*/ 348603 w 354546"/>
                  <a:gd name="connsiteY6" fmla="*/ 0 h 320011"/>
                  <a:gd name="connsiteX7" fmla="*/ 5881 w 354546"/>
                  <a:gd name="connsiteY7" fmla="*/ 0 h 320011"/>
                  <a:gd name="connsiteX8" fmla="*/ 0 w 354546"/>
                  <a:gd name="connsiteY8" fmla="*/ 5881 h 320011"/>
                  <a:gd name="connsiteX9" fmla="*/ 0 w 354546"/>
                  <a:gd name="connsiteY9" fmla="*/ 25839 h 320011"/>
                  <a:gd name="connsiteX10" fmla="*/ 5881 w 354546"/>
                  <a:gd name="connsiteY10" fmla="*/ 31720 h 320011"/>
                  <a:gd name="connsiteX11" fmla="*/ 12951 w 354546"/>
                  <a:gd name="connsiteY11" fmla="*/ 31720 h 320011"/>
                  <a:gd name="connsiteX12" fmla="*/ 12951 w 354546"/>
                  <a:gd name="connsiteY12" fmla="*/ 320011 h 320011"/>
                  <a:gd name="connsiteX13" fmla="*/ 340469 w 354546"/>
                  <a:gd name="connsiteY13" fmla="*/ 320011 h 320011"/>
                  <a:gd name="connsiteX14" fmla="*/ 340469 w 354546"/>
                  <a:gd name="connsiteY14" fmla="*/ 31720 h 320011"/>
                  <a:gd name="connsiteX15" fmla="*/ 348665 w 354546"/>
                  <a:gd name="connsiteY15" fmla="*/ 31720 h 320011"/>
                  <a:gd name="connsiteX16" fmla="*/ 354546 w 354546"/>
                  <a:gd name="connsiteY16" fmla="*/ 25839 h 320011"/>
                  <a:gd name="connsiteX17" fmla="*/ 354546 w 354546"/>
                  <a:gd name="connsiteY17" fmla="*/ 5881 h 320011"/>
                  <a:gd name="connsiteX18" fmla="*/ 348603 w 354546"/>
                  <a:gd name="connsiteY18" fmla="*/ 0 h 320011"/>
                  <a:gd name="connsiteX19" fmla="*/ 348603 w 354546"/>
                  <a:gd name="connsiteY19" fmla="*/ 0 h 320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4546" h="320011">
                    <a:moveTo>
                      <a:pt x="328708" y="308249"/>
                    </a:moveTo>
                    <a:lnTo>
                      <a:pt x="24713" y="308249"/>
                    </a:lnTo>
                    <a:lnTo>
                      <a:pt x="24713" y="31720"/>
                    </a:lnTo>
                    <a:lnTo>
                      <a:pt x="328708" y="31720"/>
                    </a:lnTo>
                    <a:lnTo>
                      <a:pt x="328708" y="308249"/>
                    </a:lnTo>
                    <a:lnTo>
                      <a:pt x="328708" y="308249"/>
                    </a:lnTo>
                    <a:close/>
                    <a:moveTo>
                      <a:pt x="348603" y="0"/>
                    </a:moveTo>
                    <a:lnTo>
                      <a:pt x="5881" y="0"/>
                    </a:lnTo>
                    <a:cubicBezTo>
                      <a:pt x="2628" y="0"/>
                      <a:pt x="0" y="2628"/>
                      <a:pt x="0" y="5881"/>
                    </a:cubicBezTo>
                    <a:lnTo>
                      <a:pt x="0" y="25839"/>
                    </a:lnTo>
                    <a:cubicBezTo>
                      <a:pt x="0" y="29092"/>
                      <a:pt x="2628" y="31720"/>
                      <a:pt x="5881" y="31720"/>
                    </a:cubicBezTo>
                    <a:lnTo>
                      <a:pt x="12951" y="31720"/>
                    </a:lnTo>
                    <a:lnTo>
                      <a:pt x="12951" y="320011"/>
                    </a:lnTo>
                    <a:lnTo>
                      <a:pt x="340469" y="320011"/>
                    </a:lnTo>
                    <a:lnTo>
                      <a:pt x="340469" y="31720"/>
                    </a:lnTo>
                    <a:lnTo>
                      <a:pt x="348665" y="31720"/>
                    </a:lnTo>
                    <a:cubicBezTo>
                      <a:pt x="351918" y="31720"/>
                      <a:pt x="354546" y="29092"/>
                      <a:pt x="354546" y="25839"/>
                    </a:cubicBezTo>
                    <a:lnTo>
                      <a:pt x="354546" y="5881"/>
                    </a:lnTo>
                    <a:cubicBezTo>
                      <a:pt x="354484" y="2628"/>
                      <a:pt x="351856" y="0"/>
                      <a:pt x="348603" y="0"/>
                    </a:cubicBezTo>
                    <a:lnTo>
                      <a:pt x="348603" y="0"/>
                    </a:lnTo>
                    <a:close/>
                  </a:path>
                </a:pathLst>
              </a:custGeom>
              <a:grpFill/>
              <a:ln w="6251"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D85C336-D172-AC0C-2A17-F25D3993DDA0}"/>
                  </a:ext>
                </a:extLst>
              </p:cNvPr>
              <p:cNvSpPr/>
              <p:nvPr/>
            </p:nvSpPr>
            <p:spPr>
              <a:xfrm>
                <a:off x="2804697" y="2716808"/>
                <a:ext cx="263141" cy="137639"/>
              </a:xfrm>
              <a:custGeom>
                <a:avLst/>
                <a:gdLst>
                  <a:gd name="connsiteX0" fmla="*/ 251254 w 263141"/>
                  <a:gd name="connsiteY0" fmla="*/ 3816 h 137639"/>
                  <a:gd name="connsiteX1" fmla="*/ 223101 w 263141"/>
                  <a:gd name="connsiteY1" fmla="*/ 12825 h 137639"/>
                  <a:gd name="connsiteX2" fmla="*/ 214279 w 263141"/>
                  <a:gd name="connsiteY2" fmla="*/ 15641 h 137639"/>
                  <a:gd name="connsiteX3" fmla="*/ 220536 w 263141"/>
                  <a:gd name="connsiteY3" fmla="*/ 22398 h 137639"/>
                  <a:gd name="connsiteX4" fmla="*/ 222037 w 263141"/>
                  <a:gd name="connsiteY4" fmla="*/ 24024 h 137639"/>
                  <a:gd name="connsiteX5" fmla="*/ 131320 w 263141"/>
                  <a:gd name="connsiteY5" fmla="*/ 108172 h 137639"/>
                  <a:gd name="connsiteX6" fmla="*/ 59560 w 263141"/>
                  <a:gd name="connsiteY6" fmla="*/ 29280 h 137639"/>
                  <a:gd name="connsiteX7" fmla="*/ 55556 w 263141"/>
                  <a:gd name="connsiteY7" fmla="*/ 24838 h 137639"/>
                  <a:gd name="connsiteX8" fmla="*/ 51177 w 263141"/>
                  <a:gd name="connsiteY8" fmla="*/ 28904 h 137639"/>
                  <a:gd name="connsiteX9" fmla="*/ 1877 w 263141"/>
                  <a:gd name="connsiteY9" fmla="*/ 75138 h 137639"/>
                  <a:gd name="connsiteX10" fmla="*/ 0 w 263141"/>
                  <a:gd name="connsiteY10" fmla="*/ 76890 h 137639"/>
                  <a:gd name="connsiteX11" fmla="*/ 0 w 263141"/>
                  <a:gd name="connsiteY11" fmla="*/ 79455 h 137639"/>
                  <a:gd name="connsiteX12" fmla="*/ 0 w 263141"/>
                  <a:gd name="connsiteY12" fmla="*/ 91968 h 137639"/>
                  <a:gd name="connsiteX13" fmla="*/ 0 w 263141"/>
                  <a:gd name="connsiteY13" fmla="*/ 105482 h 137639"/>
                  <a:gd name="connsiteX14" fmla="*/ 9948 w 263141"/>
                  <a:gd name="connsiteY14" fmla="*/ 96222 h 137639"/>
                  <a:gd name="connsiteX15" fmla="*/ 54555 w 263141"/>
                  <a:gd name="connsiteY15" fmla="*/ 54430 h 137639"/>
                  <a:gd name="connsiteX16" fmla="*/ 126190 w 263141"/>
                  <a:gd name="connsiteY16" fmla="*/ 133260 h 137639"/>
                  <a:gd name="connsiteX17" fmla="*/ 130194 w 263141"/>
                  <a:gd name="connsiteY17" fmla="*/ 137639 h 137639"/>
                  <a:gd name="connsiteX18" fmla="*/ 134574 w 263141"/>
                  <a:gd name="connsiteY18" fmla="*/ 133572 h 137639"/>
                  <a:gd name="connsiteX19" fmla="*/ 236239 w 263141"/>
                  <a:gd name="connsiteY19" fmla="*/ 39290 h 137639"/>
                  <a:gd name="connsiteX20" fmla="*/ 237740 w 263141"/>
                  <a:gd name="connsiteY20" fmla="*/ 40916 h 137639"/>
                  <a:gd name="connsiteX21" fmla="*/ 243997 w 263141"/>
                  <a:gd name="connsiteY21" fmla="*/ 47736 h 137639"/>
                  <a:gd name="connsiteX22" fmla="*/ 247438 w 263141"/>
                  <a:gd name="connsiteY22" fmla="*/ 39102 h 137639"/>
                  <a:gd name="connsiteX23" fmla="*/ 258512 w 263141"/>
                  <a:gd name="connsiteY23" fmla="*/ 11574 h 137639"/>
                  <a:gd name="connsiteX24" fmla="*/ 263141 w 263141"/>
                  <a:gd name="connsiteY24" fmla="*/ 0 h 137639"/>
                  <a:gd name="connsiteX25" fmla="*/ 251254 w 263141"/>
                  <a:gd name="connsiteY25" fmla="*/ 3816 h 137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3141" h="137639">
                    <a:moveTo>
                      <a:pt x="251254" y="3816"/>
                    </a:moveTo>
                    <a:lnTo>
                      <a:pt x="223101" y="12825"/>
                    </a:lnTo>
                    <a:lnTo>
                      <a:pt x="214279" y="15641"/>
                    </a:lnTo>
                    <a:lnTo>
                      <a:pt x="220536" y="22398"/>
                    </a:lnTo>
                    <a:lnTo>
                      <a:pt x="222037" y="24024"/>
                    </a:lnTo>
                    <a:lnTo>
                      <a:pt x="131320" y="108172"/>
                    </a:lnTo>
                    <a:lnTo>
                      <a:pt x="59560" y="29280"/>
                    </a:lnTo>
                    <a:lnTo>
                      <a:pt x="55556" y="24838"/>
                    </a:lnTo>
                    <a:lnTo>
                      <a:pt x="51177" y="28904"/>
                    </a:lnTo>
                    <a:lnTo>
                      <a:pt x="1877" y="75138"/>
                    </a:lnTo>
                    <a:lnTo>
                      <a:pt x="0" y="76890"/>
                    </a:lnTo>
                    <a:lnTo>
                      <a:pt x="0" y="79455"/>
                    </a:lnTo>
                    <a:lnTo>
                      <a:pt x="0" y="91968"/>
                    </a:lnTo>
                    <a:lnTo>
                      <a:pt x="0" y="105482"/>
                    </a:lnTo>
                    <a:lnTo>
                      <a:pt x="9948" y="96222"/>
                    </a:lnTo>
                    <a:lnTo>
                      <a:pt x="54555" y="54430"/>
                    </a:lnTo>
                    <a:lnTo>
                      <a:pt x="126190" y="133260"/>
                    </a:lnTo>
                    <a:lnTo>
                      <a:pt x="130194" y="137639"/>
                    </a:lnTo>
                    <a:lnTo>
                      <a:pt x="134574" y="133572"/>
                    </a:lnTo>
                    <a:lnTo>
                      <a:pt x="236239" y="39290"/>
                    </a:lnTo>
                    <a:lnTo>
                      <a:pt x="237740" y="40916"/>
                    </a:lnTo>
                    <a:lnTo>
                      <a:pt x="243997" y="47736"/>
                    </a:lnTo>
                    <a:lnTo>
                      <a:pt x="247438" y="39102"/>
                    </a:lnTo>
                    <a:lnTo>
                      <a:pt x="258512" y="11574"/>
                    </a:lnTo>
                    <a:lnTo>
                      <a:pt x="263141" y="0"/>
                    </a:lnTo>
                    <a:lnTo>
                      <a:pt x="251254" y="3816"/>
                    </a:lnTo>
                    <a:close/>
                  </a:path>
                </a:pathLst>
              </a:custGeom>
              <a:grpFill/>
              <a:ln w="6251" cap="flat">
                <a:noFill/>
                <a:prstDash val="solid"/>
                <a:miter/>
              </a:ln>
            </p:spPr>
            <p:txBody>
              <a:bodyPr rtlCol="0" anchor="ctr"/>
              <a:lstStyle/>
              <a:p>
                <a:endParaRPr lang="en-US"/>
              </a:p>
            </p:txBody>
          </p:sp>
        </p:grpSp>
        <p:sp>
          <p:nvSpPr>
            <p:cNvPr id="153" name="Freeform: Shape 152">
              <a:extLst>
                <a:ext uri="{FF2B5EF4-FFF2-40B4-BE49-F238E27FC236}">
                  <a16:creationId xmlns:a16="http://schemas.microsoft.com/office/drawing/2014/main" id="{DB9E23C1-C1C1-2214-77EF-176C0A7F892A}"/>
                </a:ext>
              </a:extLst>
            </p:cNvPr>
            <p:cNvSpPr/>
            <p:nvPr/>
          </p:nvSpPr>
          <p:spPr>
            <a:xfrm>
              <a:off x="3929639" y="4874048"/>
              <a:ext cx="182184" cy="182184"/>
            </a:xfrm>
            <a:custGeom>
              <a:avLst/>
              <a:gdLst>
                <a:gd name="connsiteX0" fmla="*/ 91092 w 182184"/>
                <a:gd name="connsiteY0" fmla="*/ 0 h 182184"/>
                <a:gd name="connsiteX1" fmla="*/ 182184 w 182184"/>
                <a:gd name="connsiteY1" fmla="*/ 91092 h 182184"/>
                <a:gd name="connsiteX2" fmla="*/ 91092 w 182184"/>
                <a:gd name="connsiteY2" fmla="*/ 182184 h 182184"/>
                <a:gd name="connsiteX3" fmla="*/ 0 w 182184"/>
                <a:gd name="connsiteY3" fmla="*/ 91092 h 182184"/>
                <a:gd name="connsiteX4" fmla="*/ 91092 w 182184"/>
                <a:gd name="connsiteY4" fmla="*/ 0 h 182184"/>
                <a:gd name="connsiteX5" fmla="*/ 91092 w 182184"/>
                <a:gd name="connsiteY5" fmla="*/ 0 h 18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84" h="182184">
                  <a:moveTo>
                    <a:pt x="91092" y="0"/>
                  </a:moveTo>
                  <a:cubicBezTo>
                    <a:pt x="141393" y="0"/>
                    <a:pt x="182184" y="40791"/>
                    <a:pt x="182184" y="91092"/>
                  </a:cubicBezTo>
                  <a:cubicBezTo>
                    <a:pt x="182184" y="141393"/>
                    <a:pt x="141393" y="182184"/>
                    <a:pt x="91092" y="182184"/>
                  </a:cubicBezTo>
                  <a:cubicBezTo>
                    <a:pt x="40791" y="182184"/>
                    <a:pt x="0" y="141393"/>
                    <a:pt x="0" y="91092"/>
                  </a:cubicBezTo>
                  <a:cubicBezTo>
                    <a:pt x="0" y="40791"/>
                    <a:pt x="40791" y="0"/>
                    <a:pt x="91092" y="0"/>
                  </a:cubicBezTo>
                  <a:lnTo>
                    <a:pt x="91092" y="0"/>
                  </a:lnTo>
                  <a:close/>
                </a:path>
              </a:pathLst>
            </a:custGeom>
            <a:solidFill>
              <a:srgbClr val="5359A6"/>
            </a:solidFill>
            <a:ln w="6251"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2374A7A4-B362-EC24-B74E-2338B186E570}"/>
                </a:ext>
              </a:extLst>
            </p:cNvPr>
            <p:cNvSpPr/>
            <p:nvPr/>
          </p:nvSpPr>
          <p:spPr>
            <a:xfrm>
              <a:off x="4003370" y="4264489"/>
              <a:ext cx="231903" cy="500542"/>
            </a:xfrm>
            <a:custGeom>
              <a:avLst/>
              <a:gdLst>
                <a:gd name="connsiteX0" fmla="*/ 5287 w 231903"/>
                <a:gd name="connsiteY0" fmla="*/ 42172 h 500542"/>
                <a:gd name="connsiteX1" fmla="*/ 10542 w 231903"/>
                <a:gd name="connsiteY1" fmla="*/ 5260 h 500542"/>
                <a:gd name="connsiteX2" fmla="*/ 47455 w 231903"/>
                <a:gd name="connsiteY2" fmla="*/ 10515 h 500542"/>
                <a:gd name="connsiteX3" fmla="*/ 226636 w 231903"/>
                <a:gd name="connsiteY3" fmla="*/ 249382 h 500542"/>
                <a:gd name="connsiteX4" fmla="*/ 226323 w 231903"/>
                <a:gd name="connsiteY4" fmla="*/ 281414 h 500542"/>
                <a:gd name="connsiteX5" fmla="*/ 69852 w 231903"/>
                <a:gd name="connsiteY5" fmla="*/ 490000 h 500542"/>
                <a:gd name="connsiteX6" fmla="*/ 32940 w 231903"/>
                <a:gd name="connsiteY6" fmla="*/ 495256 h 500542"/>
                <a:gd name="connsiteX7" fmla="*/ 27685 w 231903"/>
                <a:gd name="connsiteY7" fmla="*/ 458343 h 500542"/>
                <a:gd name="connsiteX8" fmla="*/ 172581 w 231903"/>
                <a:gd name="connsiteY8" fmla="*/ 265148 h 500542"/>
                <a:gd name="connsiteX9" fmla="*/ 5287 w 231903"/>
                <a:gd name="connsiteY9" fmla="*/ 42172 h 500542"/>
                <a:gd name="connsiteX10" fmla="*/ 5287 w 231903"/>
                <a:gd name="connsiteY10" fmla="*/ 42172 h 50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903" h="500542">
                  <a:moveTo>
                    <a:pt x="5287" y="42172"/>
                  </a:moveTo>
                  <a:cubicBezTo>
                    <a:pt x="-3472" y="30536"/>
                    <a:pt x="-1094" y="14019"/>
                    <a:pt x="10542" y="5260"/>
                  </a:cubicBezTo>
                  <a:cubicBezTo>
                    <a:pt x="22179" y="-3436"/>
                    <a:pt x="38696" y="-1121"/>
                    <a:pt x="47455" y="10515"/>
                  </a:cubicBezTo>
                  <a:lnTo>
                    <a:pt x="226636" y="249382"/>
                  </a:lnTo>
                  <a:cubicBezTo>
                    <a:pt x="233956" y="259079"/>
                    <a:pt x="233455" y="272280"/>
                    <a:pt x="226323" y="281414"/>
                  </a:cubicBezTo>
                  <a:lnTo>
                    <a:pt x="69852" y="490000"/>
                  </a:lnTo>
                  <a:cubicBezTo>
                    <a:pt x="61093" y="501637"/>
                    <a:pt x="44577" y="504015"/>
                    <a:pt x="32940" y="495256"/>
                  </a:cubicBezTo>
                  <a:cubicBezTo>
                    <a:pt x="21303" y="486559"/>
                    <a:pt x="18926" y="470043"/>
                    <a:pt x="27685" y="458343"/>
                  </a:cubicBezTo>
                  <a:lnTo>
                    <a:pt x="172581" y="265148"/>
                  </a:lnTo>
                  <a:lnTo>
                    <a:pt x="5287" y="42172"/>
                  </a:lnTo>
                  <a:lnTo>
                    <a:pt x="5287" y="42172"/>
                  </a:lnTo>
                  <a:close/>
                </a:path>
              </a:pathLst>
            </a:custGeom>
            <a:solidFill>
              <a:srgbClr val="5359A6"/>
            </a:solidFill>
            <a:ln w="6251" cap="flat">
              <a:noFill/>
              <a:prstDash val="solid"/>
              <a:miter/>
            </a:ln>
          </p:spPr>
          <p:txBody>
            <a:bodyPr rtlCol="0" anchor="ctr"/>
            <a:lstStyle/>
            <a:p>
              <a:endParaRPr lang="en-US"/>
            </a:p>
          </p:txBody>
        </p:sp>
      </p:grpSp>
      <p:grpSp>
        <p:nvGrpSpPr>
          <p:cNvPr id="159" name="Group 158">
            <a:extLst>
              <a:ext uri="{FF2B5EF4-FFF2-40B4-BE49-F238E27FC236}">
                <a16:creationId xmlns:a16="http://schemas.microsoft.com/office/drawing/2014/main" id="{A79C6E9D-538F-7D7D-4562-A9AC885881A0}"/>
              </a:ext>
            </a:extLst>
          </p:cNvPr>
          <p:cNvGrpSpPr/>
          <p:nvPr/>
        </p:nvGrpSpPr>
        <p:grpSpPr>
          <a:xfrm>
            <a:off x="6106545" y="2111554"/>
            <a:ext cx="2478631" cy="4671412"/>
            <a:chOff x="5591633" y="2060640"/>
            <a:chExt cx="2478631" cy="4671412"/>
          </a:xfrm>
        </p:grpSpPr>
        <p:sp>
          <p:nvSpPr>
            <p:cNvPr id="160" name="Freeform: Shape 159">
              <a:extLst>
                <a:ext uri="{FF2B5EF4-FFF2-40B4-BE49-F238E27FC236}">
                  <a16:creationId xmlns:a16="http://schemas.microsoft.com/office/drawing/2014/main" id="{5C19A08B-2FFA-C678-68CD-7644B0120938}"/>
                </a:ext>
              </a:extLst>
            </p:cNvPr>
            <p:cNvSpPr/>
            <p:nvPr/>
          </p:nvSpPr>
          <p:spPr>
            <a:xfrm>
              <a:off x="5591633" y="2060640"/>
              <a:ext cx="1814647" cy="4671412"/>
            </a:xfrm>
            <a:custGeom>
              <a:avLst/>
              <a:gdLst>
                <a:gd name="connsiteX0" fmla="*/ 872069 w 1814647"/>
                <a:gd name="connsiteY0" fmla="*/ 982306 h 4671412"/>
                <a:gd name="connsiteX1" fmla="*/ 363805 w 1814647"/>
                <a:gd name="connsiteY1" fmla="*/ 1747830 h 4671412"/>
                <a:gd name="connsiteX2" fmla="*/ 363805 w 1814647"/>
                <a:gd name="connsiteY2" fmla="*/ 4671413 h 4671412"/>
                <a:gd name="connsiteX3" fmla="*/ 0 w 1814647"/>
                <a:gd name="connsiteY3" fmla="*/ 4671413 h 4671412"/>
                <a:gd name="connsiteX4" fmla="*/ 0 w 1814647"/>
                <a:gd name="connsiteY4" fmla="*/ 1642662 h 4671412"/>
                <a:gd name="connsiteX5" fmla="*/ 688259 w 1814647"/>
                <a:gd name="connsiteY5" fmla="*/ 609179 h 4671412"/>
                <a:gd name="connsiteX6" fmla="*/ 1250577 w 1814647"/>
                <a:gd name="connsiteY6" fmla="*/ 0 h 4671412"/>
                <a:gd name="connsiteX7" fmla="*/ 1814648 w 1814647"/>
                <a:gd name="connsiteY7" fmla="*/ 564071 h 4671412"/>
                <a:gd name="connsiteX8" fmla="*/ 872069 w 1814647"/>
                <a:gd name="connsiteY8" fmla="*/ 982306 h 4671412"/>
                <a:gd name="connsiteX9" fmla="*/ 872069 w 1814647"/>
                <a:gd name="connsiteY9" fmla="*/ 982306 h 467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4647" h="4671412">
                  <a:moveTo>
                    <a:pt x="872069" y="982306"/>
                  </a:moveTo>
                  <a:cubicBezTo>
                    <a:pt x="570515" y="1106682"/>
                    <a:pt x="363805" y="1354433"/>
                    <a:pt x="363805" y="1747830"/>
                  </a:cubicBezTo>
                  <a:lnTo>
                    <a:pt x="363805" y="4671413"/>
                  </a:lnTo>
                  <a:lnTo>
                    <a:pt x="0" y="4671413"/>
                  </a:lnTo>
                  <a:lnTo>
                    <a:pt x="0" y="1642662"/>
                  </a:lnTo>
                  <a:cubicBezTo>
                    <a:pt x="0" y="1111562"/>
                    <a:pt x="279971" y="776598"/>
                    <a:pt x="688259" y="609179"/>
                  </a:cubicBezTo>
                  <a:cubicBezTo>
                    <a:pt x="662295" y="281285"/>
                    <a:pt x="920744" y="0"/>
                    <a:pt x="1250577" y="0"/>
                  </a:cubicBezTo>
                  <a:cubicBezTo>
                    <a:pt x="1562143" y="0"/>
                    <a:pt x="1814648" y="252568"/>
                    <a:pt x="1814648" y="564071"/>
                  </a:cubicBezTo>
                  <a:cubicBezTo>
                    <a:pt x="1814648" y="1057758"/>
                    <a:pt x="1228492" y="1305070"/>
                    <a:pt x="872069" y="982306"/>
                  </a:cubicBezTo>
                  <a:lnTo>
                    <a:pt x="872069" y="982306"/>
                  </a:lnTo>
                  <a:close/>
                </a:path>
              </a:pathLst>
            </a:custGeom>
            <a:solidFill>
              <a:srgbClr val="35CEF9"/>
            </a:solidFill>
            <a:ln w="6251" cap="flat">
              <a:noFill/>
              <a:prstDash val="solid"/>
              <a:miter/>
            </a:ln>
          </p:spPr>
          <p:txBody>
            <a:bodyPr rtlCol="0" anchor="ctr"/>
            <a:lstStyle/>
            <a:p>
              <a:endParaRPr lang="en-US"/>
            </a:p>
          </p:txBody>
        </p:sp>
        <p:grpSp>
          <p:nvGrpSpPr>
            <p:cNvPr id="161" name="Graphic 34">
              <a:extLst>
                <a:ext uri="{FF2B5EF4-FFF2-40B4-BE49-F238E27FC236}">
                  <a16:creationId xmlns:a16="http://schemas.microsoft.com/office/drawing/2014/main" id="{905D80DB-BBF5-B5D6-6BA2-6E16DD3F3278}"/>
                </a:ext>
              </a:extLst>
            </p:cNvPr>
            <p:cNvGrpSpPr/>
            <p:nvPr/>
          </p:nvGrpSpPr>
          <p:grpSpPr>
            <a:xfrm>
              <a:off x="6592457" y="2256713"/>
              <a:ext cx="566197" cy="659104"/>
              <a:chOff x="5754055" y="1300250"/>
              <a:chExt cx="566197" cy="659104"/>
            </a:xfrm>
            <a:solidFill>
              <a:schemeClr val="tx1"/>
            </a:solidFill>
          </p:grpSpPr>
          <p:sp>
            <p:nvSpPr>
              <p:cNvPr id="164" name="Freeform: Shape 163">
                <a:extLst>
                  <a:ext uri="{FF2B5EF4-FFF2-40B4-BE49-F238E27FC236}">
                    <a16:creationId xmlns:a16="http://schemas.microsoft.com/office/drawing/2014/main" id="{5D82EA32-D3DA-5AFF-5AF2-86FD881F0730}"/>
                  </a:ext>
                </a:extLst>
              </p:cNvPr>
              <p:cNvSpPr/>
              <p:nvPr/>
            </p:nvSpPr>
            <p:spPr>
              <a:xfrm>
                <a:off x="5853660" y="1376452"/>
                <a:ext cx="151082" cy="183563"/>
              </a:xfrm>
              <a:custGeom>
                <a:avLst/>
                <a:gdLst>
                  <a:gd name="connsiteX0" fmla="*/ 15762 w 151082"/>
                  <a:gd name="connsiteY0" fmla="*/ 120184 h 183563"/>
                  <a:gd name="connsiteX1" fmla="*/ 75323 w 151082"/>
                  <a:gd name="connsiteY1" fmla="*/ 183561 h 183563"/>
                  <a:gd name="connsiteX2" fmla="*/ 75448 w 151082"/>
                  <a:gd name="connsiteY2" fmla="*/ 183561 h 183563"/>
                  <a:gd name="connsiteX3" fmla="*/ 75573 w 151082"/>
                  <a:gd name="connsiteY3" fmla="*/ 183561 h 183563"/>
                  <a:gd name="connsiteX4" fmla="*/ 135133 w 151082"/>
                  <a:gd name="connsiteY4" fmla="*/ 120184 h 183563"/>
                  <a:gd name="connsiteX5" fmla="*/ 149460 w 151082"/>
                  <a:gd name="connsiteY5" fmla="*/ 105419 h 183563"/>
                  <a:gd name="connsiteX6" fmla="*/ 144830 w 151082"/>
                  <a:gd name="connsiteY6" fmla="*/ 83710 h 183563"/>
                  <a:gd name="connsiteX7" fmla="*/ 141702 w 151082"/>
                  <a:gd name="connsiteY7" fmla="*/ 83397 h 183563"/>
                  <a:gd name="connsiteX8" fmla="*/ 142328 w 151082"/>
                  <a:gd name="connsiteY8" fmla="*/ 65254 h 183563"/>
                  <a:gd name="connsiteX9" fmla="*/ 75510 w 151082"/>
                  <a:gd name="connsiteY9" fmla="*/ 0 h 183563"/>
                  <a:gd name="connsiteX10" fmla="*/ 8692 w 151082"/>
                  <a:gd name="connsiteY10" fmla="*/ 65254 h 183563"/>
                  <a:gd name="connsiteX11" fmla="*/ 9381 w 151082"/>
                  <a:gd name="connsiteY11" fmla="*/ 83397 h 183563"/>
                  <a:gd name="connsiteX12" fmla="*/ 6252 w 151082"/>
                  <a:gd name="connsiteY12" fmla="*/ 83710 h 183563"/>
                  <a:gd name="connsiteX13" fmla="*/ 1623 w 151082"/>
                  <a:gd name="connsiteY13" fmla="*/ 105419 h 183563"/>
                  <a:gd name="connsiteX14" fmla="*/ 15762 w 151082"/>
                  <a:gd name="connsiteY14" fmla="*/ 120184 h 183563"/>
                  <a:gd name="connsiteX15" fmla="*/ 15762 w 151082"/>
                  <a:gd name="connsiteY15" fmla="*/ 120184 h 183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082" h="183563">
                    <a:moveTo>
                      <a:pt x="15762" y="120184"/>
                    </a:moveTo>
                    <a:cubicBezTo>
                      <a:pt x="21456" y="185125"/>
                      <a:pt x="75323" y="183561"/>
                      <a:pt x="75323" y="183561"/>
                    </a:cubicBezTo>
                    <a:lnTo>
                      <a:pt x="75448" y="183561"/>
                    </a:lnTo>
                    <a:lnTo>
                      <a:pt x="75573" y="183561"/>
                    </a:lnTo>
                    <a:cubicBezTo>
                      <a:pt x="75573" y="183561"/>
                      <a:pt x="129440" y="185125"/>
                      <a:pt x="135133" y="120184"/>
                    </a:cubicBezTo>
                    <a:cubicBezTo>
                      <a:pt x="140576" y="119996"/>
                      <a:pt x="146520" y="113990"/>
                      <a:pt x="149460" y="105419"/>
                    </a:cubicBezTo>
                    <a:cubicBezTo>
                      <a:pt x="152839" y="95472"/>
                      <a:pt x="150774" y="85712"/>
                      <a:pt x="144830" y="83710"/>
                    </a:cubicBezTo>
                    <a:cubicBezTo>
                      <a:pt x="143829" y="83397"/>
                      <a:pt x="142766" y="83272"/>
                      <a:pt x="141702" y="83397"/>
                    </a:cubicBezTo>
                    <a:cubicBezTo>
                      <a:pt x="142015" y="79643"/>
                      <a:pt x="142265" y="67756"/>
                      <a:pt x="142328" y="65254"/>
                    </a:cubicBezTo>
                    <a:cubicBezTo>
                      <a:pt x="143266" y="26339"/>
                      <a:pt x="112485" y="250"/>
                      <a:pt x="75510" y="0"/>
                    </a:cubicBezTo>
                    <a:cubicBezTo>
                      <a:pt x="38535" y="250"/>
                      <a:pt x="7754" y="26339"/>
                      <a:pt x="8692" y="65254"/>
                    </a:cubicBezTo>
                    <a:cubicBezTo>
                      <a:pt x="8755" y="67819"/>
                      <a:pt x="9005" y="79643"/>
                      <a:pt x="9381" y="83397"/>
                    </a:cubicBezTo>
                    <a:cubicBezTo>
                      <a:pt x="8317" y="83272"/>
                      <a:pt x="7254" y="83397"/>
                      <a:pt x="6252" y="83710"/>
                    </a:cubicBezTo>
                    <a:cubicBezTo>
                      <a:pt x="309" y="85712"/>
                      <a:pt x="-1755" y="95409"/>
                      <a:pt x="1623" y="105419"/>
                    </a:cubicBezTo>
                    <a:cubicBezTo>
                      <a:pt x="4313" y="113990"/>
                      <a:pt x="10319" y="119996"/>
                      <a:pt x="15762" y="120184"/>
                    </a:cubicBezTo>
                    <a:lnTo>
                      <a:pt x="15762" y="120184"/>
                    </a:lnTo>
                    <a:close/>
                  </a:path>
                </a:pathLst>
              </a:custGeom>
              <a:grpFill/>
              <a:ln w="6251"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8FFFF5AE-0168-7319-38B3-E94074401243}"/>
                  </a:ext>
                </a:extLst>
              </p:cNvPr>
              <p:cNvSpPr/>
              <p:nvPr/>
            </p:nvSpPr>
            <p:spPr>
              <a:xfrm>
                <a:off x="6008938" y="1300250"/>
                <a:ext cx="311314" cy="219221"/>
              </a:xfrm>
              <a:custGeom>
                <a:avLst/>
                <a:gdLst>
                  <a:gd name="connsiteX0" fmla="*/ 228043 w 311314"/>
                  <a:gd name="connsiteY0" fmla="*/ 75827 h 219221"/>
                  <a:gd name="connsiteX1" fmla="*/ 98350 w 311314"/>
                  <a:gd name="connsiteY1" fmla="*/ 75827 h 219221"/>
                  <a:gd name="connsiteX2" fmla="*/ 94033 w 311314"/>
                  <a:gd name="connsiteY2" fmla="*/ 71510 h 219221"/>
                  <a:gd name="connsiteX3" fmla="*/ 98350 w 311314"/>
                  <a:gd name="connsiteY3" fmla="*/ 67193 h 219221"/>
                  <a:gd name="connsiteX4" fmla="*/ 228043 w 311314"/>
                  <a:gd name="connsiteY4" fmla="*/ 67193 h 219221"/>
                  <a:gd name="connsiteX5" fmla="*/ 232360 w 311314"/>
                  <a:gd name="connsiteY5" fmla="*/ 71510 h 219221"/>
                  <a:gd name="connsiteX6" fmla="*/ 228043 w 311314"/>
                  <a:gd name="connsiteY6" fmla="*/ 75827 h 219221"/>
                  <a:gd name="connsiteX7" fmla="*/ 228043 w 311314"/>
                  <a:gd name="connsiteY7" fmla="*/ 75827 h 219221"/>
                  <a:gd name="connsiteX8" fmla="*/ 228043 w 311314"/>
                  <a:gd name="connsiteY8" fmla="*/ 97474 h 219221"/>
                  <a:gd name="connsiteX9" fmla="*/ 98350 w 311314"/>
                  <a:gd name="connsiteY9" fmla="*/ 97474 h 219221"/>
                  <a:gd name="connsiteX10" fmla="*/ 94033 w 311314"/>
                  <a:gd name="connsiteY10" fmla="*/ 93157 h 219221"/>
                  <a:gd name="connsiteX11" fmla="*/ 98350 w 311314"/>
                  <a:gd name="connsiteY11" fmla="*/ 88840 h 219221"/>
                  <a:gd name="connsiteX12" fmla="*/ 228043 w 311314"/>
                  <a:gd name="connsiteY12" fmla="*/ 88840 h 219221"/>
                  <a:gd name="connsiteX13" fmla="*/ 232360 w 311314"/>
                  <a:gd name="connsiteY13" fmla="*/ 93157 h 219221"/>
                  <a:gd name="connsiteX14" fmla="*/ 228043 w 311314"/>
                  <a:gd name="connsiteY14" fmla="*/ 97474 h 219221"/>
                  <a:gd name="connsiteX15" fmla="*/ 228043 w 311314"/>
                  <a:gd name="connsiteY15" fmla="*/ 97474 h 219221"/>
                  <a:gd name="connsiteX16" fmla="*/ 173988 w 311314"/>
                  <a:gd name="connsiteY16" fmla="*/ 119120 h 219221"/>
                  <a:gd name="connsiteX17" fmla="*/ 98350 w 311314"/>
                  <a:gd name="connsiteY17" fmla="*/ 119120 h 219221"/>
                  <a:gd name="connsiteX18" fmla="*/ 94033 w 311314"/>
                  <a:gd name="connsiteY18" fmla="*/ 114804 h 219221"/>
                  <a:gd name="connsiteX19" fmla="*/ 98350 w 311314"/>
                  <a:gd name="connsiteY19" fmla="*/ 110487 h 219221"/>
                  <a:gd name="connsiteX20" fmla="*/ 173988 w 311314"/>
                  <a:gd name="connsiteY20" fmla="*/ 110487 h 219221"/>
                  <a:gd name="connsiteX21" fmla="*/ 178305 w 311314"/>
                  <a:gd name="connsiteY21" fmla="*/ 114804 h 219221"/>
                  <a:gd name="connsiteX22" fmla="*/ 173988 w 311314"/>
                  <a:gd name="connsiteY22" fmla="*/ 119120 h 219221"/>
                  <a:gd name="connsiteX23" fmla="*/ 173988 w 311314"/>
                  <a:gd name="connsiteY23" fmla="*/ 119120 h 219221"/>
                  <a:gd name="connsiteX24" fmla="*/ 164854 w 311314"/>
                  <a:gd name="connsiteY24" fmla="*/ 0 h 219221"/>
                  <a:gd name="connsiteX25" fmla="*/ 18456 w 311314"/>
                  <a:gd name="connsiteY25" fmla="*/ 100852 h 219221"/>
                  <a:gd name="connsiteX26" fmla="*/ 46234 w 311314"/>
                  <a:gd name="connsiteY26" fmla="*/ 159912 h 219221"/>
                  <a:gd name="connsiteX27" fmla="*/ 0 w 311314"/>
                  <a:gd name="connsiteY27" fmla="*/ 219222 h 219221"/>
                  <a:gd name="connsiteX28" fmla="*/ 70884 w 311314"/>
                  <a:gd name="connsiteY28" fmla="*/ 178118 h 219221"/>
                  <a:gd name="connsiteX29" fmla="*/ 164917 w 311314"/>
                  <a:gd name="connsiteY29" fmla="*/ 201641 h 219221"/>
                  <a:gd name="connsiteX30" fmla="*/ 311315 w 311314"/>
                  <a:gd name="connsiteY30" fmla="*/ 100789 h 219221"/>
                  <a:gd name="connsiteX31" fmla="*/ 164854 w 311314"/>
                  <a:gd name="connsiteY31" fmla="*/ 0 h 219221"/>
                  <a:gd name="connsiteX32" fmla="*/ 164854 w 311314"/>
                  <a:gd name="connsiteY32" fmla="*/ 0 h 21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1314" h="219221">
                    <a:moveTo>
                      <a:pt x="228043" y="75827"/>
                    </a:moveTo>
                    <a:lnTo>
                      <a:pt x="98350" y="75827"/>
                    </a:lnTo>
                    <a:cubicBezTo>
                      <a:pt x="95972" y="75827"/>
                      <a:pt x="94033" y="73887"/>
                      <a:pt x="94033" y="71510"/>
                    </a:cubicBezTo>
                    <a:cubicBezTo>
                      <a:pt x="94033" y="69132"/>
                      <a:pt x="95972" y="67193"/>
                      <a:pt x="98350" y="67193"/>
                    </a:cubicBezTo>
                    <a:lnTo>
                      <a:pt x="228043" y="67193"/>
                    </a:lnTo>
                    <a:cubicBezTo>
                      <a:pt x="230421" y="67193"/>
                      <a:pt x="232360" y="69132"/>
                      <a:pt x="232360" y="71510"/>
                    </a:cubicBezTo>
                    <a:cubicBezTo>
                      <a:pt x="232360" y="73887"/>
                      <a:pt x="230421" y="75827"/>
                      <a:pt x="228043" y="75827"/>
                    </a:cubicBezTo>
                    <a:lnTo>
                      <a:pt x="228043" y="75827"/>
                    </a:lnTo>
                    <a:close/>
                    <a:moveTo>
                      <a:pt x="228043" y="97474"/>
                    </a:moveTo>
                    <a:lnTo>
                      <a:pt x="98350" y="97474"/>
                    </a:lnTo>
                    <a:cubicBezTo>
                      <a:pt x="95972" y="97474"/>
                      <a:pt x="94033" y="95534"/>
                      <a:pt x="94033" y="93157"/>
                    </a:cubicBezTo>
                    <a:cubicBezTo>
                      <a:pt x="94033" y="90779"/>
                      <a:pt x="95972" y="88840"/>
                      <a:pt x="98350" y="88840"/>
                    </a:cubicBezTo>
                    <a:lnTo>
                      <a:pt x="228043" y="88840"/>
                    </a:lnTo>
                    <a:cubicBezTo>
                      <a:pt x="230421" y="88840"/>
                      <a:pt x="232360" y="90779"/>
                      <a:pt x="232360" y="93157"/>
                    </a:cubicBezTo>
                    <a:cubicBezTo>
                      <a:pt x="232360" y="95534"/>
                      <a:pt x="230421" y="97474"/>
                      <a:pt x="228043" y="97474"/>
                    </a:cubicBezTo>
                    <a:lnTo>
                      <a:pt x="228043" y="97474"/>
                    </a:lnTo>
                    <a:close/>
                    <a:moveTo>
                      <a:pt x="173988" y="119120"/>
                    </a:moveTo>
                    <a:lnTo>
                      <a:pt x="98350" y="119120"/>
                    </a:lnTo>
                    <a:cubicBezTo>
                      <a:pt x="95972" y="119120"/>
                      <a:pt x="94033" y="117181"/>
                      <a:pt x="94033" y="114804"/>
                    </a:cubicBezTo>
                    <a:cubicBezTo>
                      <a:pt x="94033" y="112426"/>
                      <a:pt x="95972" y="110487"/>
                      <a:pt x="98350" y="110487"/>
                    </a:cubicBezTo>
                    <a:lnTo>
                      <a:pt x="173988" y="110487"/>
                    </a:lnTo>
                    <a:cubicBezTo>
                      <a:pt x="176366" y="110487"/>
                      <a:pt x="178305" y="112426"/>
                      <a:pt x="178305" y="114804"/>
                    </a:cubicBezTo>
                    <a:cubicBezTo>
                      <a:pt x="178305" y="117118"/>
                      <a:pt x="176366" y="119120"/>
                      <a:pt x="173988" y="119120"/>
                    </a:cubicBezTo>
                    <a:lnTo>
                      <a:pt x="173988" y="119120"/>
                    </a:lnTo>
                    <a:close/>
                    <a:moveTo>
                      <a:pt x="164854" y="0"/>
                    </a:moveTo>
                    <a:cubicBezTo>
                      <a:pt x="83960" y="0"/>
                      <a:pt x="18456" y="45171"/>
                      <a:pt x="18456" y="100852"/>
                    </a:cubicBezTo>
                    <a:cubicBezTo>
                      <a:pt x="18456" y="122937"/>
                      <a:pt x="28779" y="143332"/>
                      <a:pt x="46234" y="159912"/>
                    </a:cubicBezTo>
                    <a:lnTo>
                      <a:pt x="0" y="219222"/>
                    </a:lnTo>
                    <a:lnTo>
                      <a:pt x="70884" y="178118"/>
                    </a:lnTo>
                    <a:cubicBezTo>
                      <a:pt x="96348" y="192820"/>
                      <a:pt x="129068" y="201641"/>
                      <a:pt x="164917" y="201641"/>
                    </a:cubicBezTo>
                    <a:cubicBezTo>
                      <a:pt x="245749" y="201641"/>
                      <a:pt x="311315" y="156471"/>
                      <a:pt x="311315" y="100789"/>
                    </a:cubicBezTo>
                    <a:cubicBezTo>
                      <a:pt x="311252" y="45108"/>
                      <a:pt x="245686" y="0"/>
                      <a:pt x="164854" y="0"/>
                    </a:cubicBezTo>
                    <a:lnTo>
                      <a:pt x="164854" y="0"/>
                    </a:lnTo>
                    <a:close/>
                  </a:path>
                </a:pathLst>
              </a:custGeom>
              <a:grpFill/>
              <a:ln w="6251"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31E912B-059D-31DB-1AF6-D7BCB8DEA0E3}"/>
                  </a:ext>
                </a:extLst>
              </p:cNvPr>
              <p:cNvSpPr/>
              <p:nvPr/>
            </p:nvSpPr>
            <p:spPr>
              <a:xfrm>
                <a:off x="5754055" y="1572588"/>
                <a:ext cx="347726" cy="386766"/>
              </a:xfrm>
              <a:custGeom>
                <a:avLst/>
                <a:gdLst>
                  <a:gd name="connsiteX0" fmla="*/ 276092 w 347726"/>
                  <a:gd name="connsiteY0" fmla="*/ 162101 h 386766"/>
                  <a:gd name="connsiteX1" fmla="*/ 268397 w 347726"/>
                  <a:gd name="connsiteY1" fmla="*/ 162101 h 386766"/>
                  <a:gd name="connsiteX2" fmla="*/ 268397 w 347726"/>
                  <a:gd name="connsiteY2" fmla="*/ 84398 h 386766"/>
                  <a:gd name="connsiteX3" fmla="*/ 276092 w 347726"/>
                  <a:gd name="connsiteY3" fmla="*/ 115617 h 386766"/>
                  <a:gd name="connsiteX4" fmla="*/ 276092 w 347726"/>
                  <a:gd name="connsiteY4" fmla="*/ 162101 h 386766"/>
                  <a:gd name="connsiteX5" fmla="*/ 276092 w 347726"/>
                  <a:gd name="connsiteY5" fmla="*/ 162101 h 386766"/>
                  <a:gd name="connsiteX6" fmla="*/ 191006 w 347726"/>
                  <a:gd name="connsiteY6" fmla="*/ 137514 h 386766"/>
                  <a:gd name="connsiteX7" fmla="*/ 185625 w 347726"/>
                  <a:gd name="connsiteY7" fmla="*/ 142957 h 386766"/>
                  <a:gd name="connsiteX8" fmla="*/ 179431 w 347726"/>
                  <a:gd name="connsiteY8" fmla="*/ 142957 h 386766"/>
                  <a:gd name="connsiteX9" fmla="*/ 179431 w 347726"/>
                  <a:gd name="connsiteY9" fmla="*/ 162101 h 386766"/>
                  <a:gd name="connsiteX10" fmla="*/ 168608 w 347726"/>
                  <a:gd name="connsiteY10" fmla="*/ 162101 h 386766"/>
                  <a:gd name="connsiteX11" fmla="*/ 168608 w 347726"/>
                  <a:gd name="connsiteY11" fmla="*/ 142957 h 386766"/>
                  <a:gd name="connsiteX12" fmla="*/ 162414 w 347726"/>
                  <a:gd name="connsiteY12" fmla="*/ 142957 h 386766"/>
                  <a:gd name="connsiteX13" fmla="*/ 156971 w 347726"/>
                  <a:gd name="connsiteY13" fmla="*/ 137514 h 386766"/>
                  <a:gd name="connsiteX14" fmla="*/ 156971 w 347726"/>
                  <a:gd name="connsiteY14" fmla="*/ 79518 h 386766"/>
                  <a:gd name="connsiteX15" fmla="*/ 162414 w 347726"/>
                  <a:gd name="connsiteY15" fmla="*/ 74137 h 386766"/>
                  <a:gd name="connsiteX16" fmla="*/ 185625 w 347726"/>
                  <a:gd name="connsiteY16" fmla="*/ 74137 h 386766"/>
                  <a:gd name="connsiteX17" fmla="*/ 191006 w 347726"/>
                  <a:gd name="connsiteY17" fmla="*/ 79518 h 386766"/>
                  <a:gd name="connsiteX18" fmla="*/ 191006 w 347726"/>
                  <a:gd name="connsiteY18" fmla="*/ 137514 h 386766"/>
                  <a:gd name="connsiteX19" fmla="*/ 191006 w 347726"/>
                  <a:gd name="connsiteY19" fmla="*/ 137514 h 386766"/>
                  <a:gd name="connsiteX20" fmla="*/ 81708 w 347726"/>
                  <a:gd name="connsiteY20" fmla="*/ 162101 h 386766"/>
                  <a:gd name="connsiteX21" fmla="*/ 74012 w 347726"/>
                  <a:gd name="connsiteY21" fmla="*/ 162101 h 386766"/>
                  <a:gd name="connsiteX22" fmla="*/ 74012 w 347726"/>
                  <a:gd name="connsiteY22" fmla="*/ 115617 h 386766"/>
                  <a:gd name="connsiteX23" fmla="*/ 81708 w 347726"/>
                  <a:gd name="connsiteY23" fmla="*/ 84398 h 386766"/>
                  <a:gd name="connsiteX24" fmla="*/ 81708 w 347726"/>
                  <a:gd name="connsiteY24" fmla="*/ 162101 h 386766"/>
                  <a:gd name="connsiteX25" fmla="*/ 81708 w 347726"/>
                  <a:gd name="connsiteY25" fmla="*/ 162101 h 386766"/>
                  <a:gd name="connsiteX26" fmla="*/ 327519 w 347726"/>
                  <a:gd name="connsiteY26" fmla="*/ 162101 h 386766"/>
                  <a:gd name="connsiteX27" fmla="*/ 327519 w 347726"/>
                  <a:gd name="connsiteY27" fmla="*/ 91718 h 386766"/>
                  <a:gd name="connsiteX28" fmla="*/ 240681 w 347726"/>
                  <a:gd name="connsiteY28" fmla="*/ 0 h 386766"/>
                  <a:gd name="connsiteX29" fmla="*/ 210838 w 347726"/>
                  <a:gd name="connsiteY29" fmla="*/ 29843 h 386766"/>
                  <a:gd name="connsiteX30" fmla="*/ 197825 w 347726"/>
                  <a:gd name="connsiteY30" fmla="*/ 29843 h 386766"/>
                  <a:gd name="connsiteX31" fmla="*/ 174739 w 347726"/>
                  <a:gd name="connsiteY31" fmla="*/ 6757 h 386766"/>
                  <a:gd name="connsiteX32" fmla="*/ 174677 w 347726"/>
                  <a:gd name="connsiteY32" fmla="*/ 6694 h 386766"/>
                  <a:gd name="connsiteX33" fmla="*/ 174614 w 347726"/>
                  <a:gd name="connsiteY33" fmla="*/ 6757 h 386766"/>
                  <a:gd name="connsiteX34" fmla="*/ 151528 w 347726"/>
                  <a:gd name="connsiteY34" fmla="*/ 29843 h 386766"/>
                  <a:gd name="connsiteX35" fmla="*/ 138515 w 347726"/>
                  <a:gd name="connsiteY35" fmla="*/ 29843 h 386766"/>
                  <a:gd name="connsiteX36" fmla="*/ 108735 w 347726"/>
                  <a:gd name="connsiteY36" fmla="*/ 63 h 386766"/>
                  <a:gd name="connsiteX37" fmla="*/ 22460 w 347726"/>
                  <a:gd name="connsiteY37" fmla="*/ 91718 h 386766"/>
                  <a:gd name="connsiteX38" fmla="*/ 22460 w 347726"/>
                  <a:gd name="connsiteY38" fmla="*/ 162101 h 386766"/>
                  <a:gd name="connsiteX39" fmla="*/ 0 w 347726"/>
                  <a:gd name="connsiteY39" fmla="*/ 162101 h 386766"/>
                  <a:gd name="connsiteX40" fmla="*/ 21647 w 347726"/>
                  <a:gd name="connsiteY40" fmla="*/ 345287 h 386766"/>
                  <a:gd name="connsiteX41" fmla="*/ 65003 w 347726"/>
                  <a:gd name="connsiteY41" fmla="*/ 345287 h 386766"/>
                  <a:gd name="connsiteX42" fmla="*/ 65003 w 347726"/>
                  <a:gd name="connsiteY42" fmla="*/ 386766 h 386766"/>
                  <a:gd name="connsiteX43" fmla="*/ 282348 w 347726"/>
                  <a:gd name="connsiteY43" fmla="*/ 386766 h 386766"/>
                  <a:gd name="connsiteX44" fmla="*/ 282348 w 347726"/>
                  <a:gd name="connsiteY44" fmla="*/ 345287 h 386766"/>
                  <a:gd name="connsiteX45" fmla="*/ 326142 w 347726"/>
                  <a:gd name="connsiteY45" fmla="*/ 345287 h 386766"/>
                  <a:gd name="connsiteX46" fmla="*/ 347727 w 347726"/>
                  <a:gd name="connsiteY46" fmla="*/ 162101 h 386766"/>
                  <a:gd name="connsiteX47" fmla="*/ 327519 w 347726"/>
                  <a:gd name="connsiteY47" fmla="*/ 162101 h 386766"/>
                  <a:gd name="connsiteX48" fmla="*/ 327519 w 347726"/>
                  <a:gd name="connsiteY48" fmla="*/ 162101 h 38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47726" h="386766">
                    <a:moveTo>
                      <a:pt x="276092" y="162101"/>
                    </a:moveTo>
                    <a:lnTo>
                      <a:pt x="268397" y="162101"/>
                    </a:lnTo>
                    <a:cubicBezTo>
                      <a:pt x="268397" y="114553"/>
                      <a:pt x="268397" y="84398"/>
                      <a:pt x="268397" y="84398"/>
                    </a:cubicBezTo>
                    <a:cubicBezTo>
                      <a:pt x="273339" y="92406"/>
                      <a:pt x="276092" y="102604"/>
                      <a:pt x="276092" y="115617"/>
                    </a:cubicBezTo>
                    <a:lnTo>
                      <a:pt x="276092" y="162101"/>
                    </a:lnTo>
                    <a:lnTo>
                      <a:pt x="276092" y="162101"/>
                    </a:lnTo>
                    <a:close/>
                    <a:moveTo>
                      <a:pt x="191006" y="137514"/>
                    </a:moveTo>
                    <a:cubicBezTo>
                      <a:pt x="191006" y="140517"/>
                      <a:pt x="188566" y="142957"/>
                      <a:pt x="185625" y="142957"/>
                    </a:cubicBezTo>
                    <a:lnTo>
                      <a:pt x="179431" y="142957"/>
                    </a:lnTo>
                    <a:lnTo>
                      <a:pt x="179431" y="162101"/>
                    </a:lnTo>
                    <a:lnTo>
                      <a:pt x="168608" y="162101"/>
                    </a:lnTo>
                    <a:lnTo>
                      <a:pt x="168608" y="142957"/>
                    </a:lnTo>
                    <a:lnTo>
                      <a:pt x="162414" y="142957"/>
                    </a:lnTo>
                    <a:cubicBezTo>
                      <a:pt x="159411" y="142957"/>
                      <a:pt x="156971" y="140517"/>
                      <a:pt x="156971" y="137514"/>
                    </a:cubicBezTo>
                    <a:lnTo>
                      <a:pt x="156971" y="79518"/>
                    </a:lnTo>
                    <a:cubicBezTo>
                      <a:pt x="156971" y="76577"/>
                      <a:pt x="159411" y="74137"/>
                      <a:pt x="162414" y="74137"/>
                    </a:cubicBezTo>
                    <a:lnTo>
                      <a:pt x="185625" y="74137"/>
                    </a:lnTo>
                    <a:cubicBezTo>
                      <a:pt x="188566" y="74137"/>
                      <a:pt x="191006" y="76577"/>
                      <a:pt x="191006" y="79518"/>
                    </a:cubicBezTo>
                    <a:lnTo>
                      <a:pt x="191006" y="137514"/>
                    </a:lnTo>
                    <a:lnTo>
                      <a:pt x="191006" y="137514"/>
                    </a:lnTo>
                    <a:close/>
                    <a:moveTo>
                      <a:pt x="81708" y="162101"/>
                    </a:moveTo>
                    <a:lnTo>
                      <a:pt x="74012" y="162101"/>
                    </a:lnTo>
                    <a:lnTo>
                      <a:pt x="74012" y="115617"/>
                    </a:lnTo>
                    <a:cubicBezTo>
                      <a:pt x="74012" y="102604"/>
                      <a:pt x="76765" y="92406"/>
                      <a:pt x="81708" y="84398"/>
                    </a:cubicBezTo>
                    <a:cubicBezTo>
                      <a:pt x="81708" y="84398"/>
                      <a:pt x="81708" y="114553"/>
                      <a:pt x="81708" y="162101"/>
                    </a:cubicBezTo>
                    <a:lnTo>
                      <a:pt x="81708" y="162101"/>
                    </a:lnTo>
                    <a:close/>
                    <a:moveTo>
                      <a:pt x="327519" y="162101"/>
                    </a:moveTo>
                    <a:lnTo>
                      <a:pt x="327519" y="91718"/>
                    </a:lnTo>
                    <a:cubicBezTo>
                      <a:pt x="327519" y="42856"/>
                      <a:pt x="288855" y="2628"/>
                      <a:pt x="240681" y="0"/>
                    </a:cubicBezTo>
                    <a:lnTo>
                      <a:pt x="210838" y="29843"/>
                    </a:lnTo>
                    <a:cubicBezTo>
                      <a:pt x="207272" y="33409"/>
                      <a:pt x="201391" y="33409"/>
                      <a:pt x="197825" y="29843"/>
                    </a:cubicBezTo>
                    <a:lnTo>
                      <a:pt x="174739" y="6757"/>
                    </a:lnTo>
                    <a:cubicBezTo>
                      <a:pt x="174739" y="6757"/>
                      <a:pt x="174739" y="6694"/>
                      <a:pt x="174677" y="6694"/>
                    </a:cubicBezTo>
                    <a:cubicBezTo>
                      <a:pt x="174677" y="6694"/>
                      <a:pt x="174677" y="6757"/>
                      <a:pt x="174614" y="6757"/>
                    </a:cubicBezTo>
                    <a:lnTo>
                      <a:pt x="151528" y="29843"/>
                    </a:lnTo>
                    <a:cubicBezTo>
                      <a:pt x="147962" y="33409"/>
                      <a:pt x="142081" y="33409"/>
                      <a:pt x="138515" y="29843"/>
                    </a:cubicBezTo>
                    <a:lnTo>
                      <a:pt x="108735" y="63"/>
                    </a:lnTo>
                    <a:cubicBezTo>
                      <a:pt x="60749" y="2940"/>
                      <a:pt x="22460" y="43106"/>
                      <a:pt x="22460" y="91718"/>
                    </a:cubicBezTo>
                    <a:lnTo>
                      <a:pt x="22460" y="162101"/>
                    </a:lnTo>
                    <a:lnTo>
                      <a:pt x="0" y="162101"/>
                    </a:lnTo>
                    <a:lnTo>
                      <a:pt x="21647" y="345287"/>
                    </a:lnTo>
                    <a:lnTo>
                      <a:pt x="65003" y="345287"/>
                    </a:lnTo>
                    <a:lnTo>
                      <a:pt x="65003" y="386766"/>
                    </a:lnTo>
                    <a:lnTo>
                      <a:pt x="282348" y="386766"/>
                    </a:lnTo>
                    <a:lnTo>
                      <a:pt x="282348" y="345287"/>
                    </a:lnTo>
                    <a:lnTo>
                      <a:pt x="326142" y="345287"/>
                    </a:lnTo>
                    <a:lnTo>
                      <a:pt x="347727" y="162101"/>
                    </a:lnTo>
                    <a:lnTo>
                      <a:pt x="327519" y="162101"/>
                    </a:lnTo>
                    <a:lnTo>
                      <a:pt x="327519" y="162101"/>
                    </a:lnTo>
                    <a:close/>
                  </a:path>
                </a:pathLst>
              </a:custGeom>
              <a:grpFill/>
              <a:ln w="6251" cap="flat">
                <a:noFill/>
                <a:prstDash val="solid"/>
                <a:miter/>
              </a:ln>
            </p:spPr>
            <p:txBody>
              <a:bodyPr rtlCol="0" anchor="ctr"/>
              <a:lstStyle/>
              <a:p>
                <a:endParaRPr lang="en-US"/>
              </a:p>
            </p:txBody>
          </p:sp>
        </p:grpSp>
        <p:sp>
          <p:nvSpPr>
            <p:cNvPr id="162" name="Freeform: Shape 161">
              <a:extLst>
                <a:ext uri="{FF2B5EF4-FFF2-40B4-BE49-F238E27FC236}">
                  <a16:creationId xmlns:a16="http://schemas.microsoft.com/office/drawing/2014/main" id="{CB174A8B-682D-8918-3187-195BBE09FC7B}"/>
                </a:ext>
              </a:extLst>
            </p:cNvPr>
            <p:cNvSpPr/>
            <p:nvPr/>
          </p:nvSpPr>
          <p:spPr>
            <a:xfrm>
              <a:off x="7888080" y="2493390"/>
              <a:ext cx="182184" cy="182184"/>
            </a:xfrm>
            <a:custGeom>
              <a:avLst/>
              <a:gdLst>
                <a:gd name="connsiteX0" fmla="*/ 91092 w 182184"/>
                <a:gd name="connsiteY0" fmla="*/ 0 h 182184"/>
                <a:gd name="connsiteX1" fmla="*/ 182184 w 182184"/>
                <a:gd name="connsiteY1" fmla="*/ 91092 h 182184"/>
                <a:gd name="connsiteX2" fmla="*/ 91092 w 182184"/>
                <a:gd name="connsiteY2" fmla="*/ 182184 h 182184"/>
                <a:gd name="connsiteX3" fmla="*/ 0 w 182184"/>
                <a:gd name="connsiteY3" fmla="*/ 91092 h 182184"/>
                <a:gd name="connsiteX4" fmla="*/ 91092 w 182184"/>
                <a:gd name="connsiteY4" fmla="*/ 0 h 182184"/>
                <a:gd name="connsiteX5" fmla="*/ 91092 w 182184"/>
                <a:gd name="connsiteY5" fmla="*/ 0 h 18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84" h="182184">
                  <a:moveTo>
                    <a:pt x="91092" y="0"/>
                  </a:moveTo>
                  <a:cubicBezTo>
                    <a:pt x="141393" y="0"/>
                    <a:pt x="182184" y="40791"/>
                    <a:pt x="182184" y="91092"/>
                  </a:cubicBezTo>
                  <a:cubicBezTo>
                    <a:pt x="182184" y="141393"/>
                    <a:pt x="141393" y="182184"/>
                    <a:pt x="91092" y="182184"/>
                  </a:cubicBezTo>
                  <a:cubicBezTo>
                    <a:pt x="40791" y="182184"/>
                    <a:pt x="0" y="141393"/>
                    <a:pt x="0" y="91092"/>
                  </a:cubicBezTo>
                  <a:cubicBezTo>
                    <a:pt x="63" y="40791"/>
                    <a:pt x="40854" y="0"/>
                    <a:pt x="91092" y="0"/>
                  </a:cubicBezTo>
                  <a:lnTo>
                    <a:pt x="91092" y="0"/>
                  </a:lnTo>
                  <a:close/>
                </a:path>
              </a:pathLst>
            </a:custGeom>
            <a:solidFill>
              <a:srgbClr val="73CA9B"/>
            </a:solidFill>
            <a:ln w="6251"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C609533-538B-9548-8D74-DCB74A5BEB8E}"/>
                </a:ext>
              </a:extLst>
            </p:cNvPr>
            <p:cNvSpPr/>
            <p:nvPr/>
          </p:nvSpPr>
          <p:spPr>
            <a:xfrm>
              <a:off x="7472905" y="2323749"/>
              <a:ext cx="231899" cy="500569"/>
            </a:xfrm>
            <a:custGeom>
              <a:avLst/>
              <a:gdLst>
                <a:gd name="connsiteX0" fmla="*/ 5260 w 231899"/>
                <a:gd name="connsiteY0" fmla="*/ 42199 h 500569"/>
                <a:gd name="connsiteX1" fmla="*/ 10516 w 231899"/>
                <a:gd name="connsiteY1" fmla="*/ 5287 h 500569"/>
                <a:gd name="connsiteX2" fmla="*/ 47428 w 231899"/>
                <a:gd name="connsiteY2" fmla="*/ 10542 h 500569"/>
                <a:gd name="connsiteX3" fmla="*/ 226609 w 231899"/>
                <a:gd name="connsiteY3" fmla="*/ 249409 h 500569"/>
                <a:gd name="connsiteX4" fmla="*/ 226296 w 231899"/>
                <a:gd name="connsiteY4" fmla="*/ 281441 h 500569"/>
                <a:gd name="connsiteX5" fmla="*/ 69888 w 231899"/>
                <a:gd name="connsiteY5" fmla="*/ 490027 h 500569"/>
                <a:gd name="connsiteX6" fmla="*/ 32976 w 231899"/>
                <a:gd name="connsiteY6" fmla="*/ 495283 h 500569"/>
                <a:gd name="connsiteX7" fmla="*/ 27721 w 231899"/>
                <a:gd name="connsiteY7" fmla="*/ 458370 h 500569"/>
                <a:gd name="connsiteX8" fmla="*/ 172617 w 231899"/>
                <a:gd name="connsiteY8" fmla="*/ 265175 h 500569"/>
                <a:gd name="connsiteX9" fmla="*/ 5260 w 231899"/>
                <a:gd name="connsiteY9" fmla="*/ 42199 h 500569"/>
                <a:gd name="connsiteX10" fmla="*/ 5260 w 231899"/>
                <a:gd name="connsiteY10" fmla="*/ 42199 h 50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899" h="500569">
                  <a:moveTo>
                    <a:pt x="5260" y="42199"/>
                  </a:moveTo>
                  <a:cubicBezTo>
                    <a:pt x="-3436" y="30563"/>
                    <a:pt x="-1121" y="14046"/>
                    <a:pt x="10516" y="5287"/>
                  </a:cubicBezTo>
                  <a:cubicBezTo>
                    <a:pt x="22152" y="-3472"/>
                    <a:pt x="38669" y="-1094"/>
                    <a:pt x="47428" y="10542"/>
                  </a:cubicBezTo>
                  <a:lnTo>
                    <a:pt x="226609" y="249409"/>
                  </a:lnTo>
                  <a:cubicBezTo>
                    <a:pt x="233929" y="259106"/>
                    <a:pt x="233491" y="272307"/>
                    <a:pt x="226296" y="281441"/>
                  </a:cubicBezTo>
                  <a:lnTo>
                    <a:pt x="69888" y="490027"/>
                  </a:lnTo>
                  <a:cubicBezTo>
                    <a:pt x="61129" y="501664"/>
                    <a:pt x="44612" y="504041"/>
                    <a:pt x="32976" y="495283"/>
                  </a:cubicBezTo>
                  <a:cubicBezTo>
                    <a:pt x="21339" y="486524"/>
                    <a:pt x="18962" y="470007"/>
                    <a:pt x="27721" y="458370"/>
                  </a:cubicBezTo>
                  <a:lnTo>
                    <a:pt x="172617" y="265175"/>
                  </a:lnTo>
                  <a:lnTo>
                    <a:pt x="5260" y="42199"/>
                  </a:lnTo>
                  <a:lnTo>
                    <a:pt x="5260" y="42199"/>
                  </a:lnTo>
                  <a:close/>
                </a:path>
              </a:pathLst>
            </a:custGeom>
            <a:solidFill>
              <a:srgbClr val="73CA9B"/>
            </a:solidFill>
            <a:ln w="6251" cap="flat">
              <a:noFill/>
              <a:prstDash val="solid"/>
              <a:miter/>
            </a:ln>
          </p:spPr>
          <p:txBody>
            <a:bodyPr rtlCol="0" anchor="ctr"/>
            <a:lstStyle/>
            <a:p>
              <a:endParaRPr lang="en-US"/>
            </a:p>
          </p:txBody>
        </p:sp>
      </p:grpSp>
      <p:grpSp>
        <p:nvGrpSpPr>
          <p:cNvPr id="167" name="Group 166">
            <a:extLst>
              <a:ext uri="{FF2B5EF4-FFF2-40B4-BE49-F238E27FC236}">
                <a16:creationId xmlns:a16="http://schemas.microsoft.com/office/drawing/2014/main" id="{3F414A36-5DB2-24FE-98E2-5ECB9AA77DD7}"/>
              </a:ext>
            </a:extLst>
          </p:cNvPr>
          <p:cNvGrpSpPr/>
          <p:nvPr/>
        </p:nvGrpSpPr>
        <p:grpSpPr>
          <a:xfrm>
            <a:off x="3616714" y="2111554"/>
            <a:ext cx="2490643" cy="4671412"/>
            <a:chOff x="3101802" y="2060640"/>
            <a:chExt cx="2490643" cy="4671412"/>
          </a:xfrm>
        </p:grpSpPr>
        <p:sp>
          <p:nvSpPr>
            <p:cNvPr id="168" name="Freeform: Shape 167">
              <a:extLst>
                <a:ext uri="{FF2B5EF4-FFF2-40B4-BE49-F238E27FC236}">
                  <a16:creationId xmlns:a16="http://schemas.microsoft.com/office/drawing/2014/main" id="{054AC6E8-E305-E09E-9A53-15C068B30197}"/>
                </a:ext>
              </a:extLst>
            </p:cNvPr>
            <p:cNvSpPr/>
            <p:nvPr/>
          </p:nvSpPr>
          <p:spPr>
            <a:xfrm>
              <a:off x="3777798" y="2060640"/>
              <a:ext cx="1814647" cy="4671412"/>
            </a:xfrm>
            <a:custGeom>
              <a:avLst/>
              <a:gdLst>
                <a:gd name="connsiteX0" fmla="*/ 942578 w 1814647"/>
                <a:gd name="connsiteY0" fmla="*/ 982306 h 4671412"/>
                <a:gd name="connsiteX1" fmla="*/ 1450842 w 1814647"/>
                <a:gd name="connsiteY1" fmla="*/ 1747830 h 4671412"/>
                <a:gd name="connsiteX2" fmla="*/ 1450842 w 1814647"/>
                <a:gd name="connsiteY2" fmla="*/ 4671413 h 4671412"/>
                <a:gd name="connsiteX3" fmla="*/ 1814648 w 1814647"/>
                <a:gd name="connsiteY3" fmla="*/ 4671413 h 4671412"/>
                <a:gd name="connsiteX4" fmla="*/ 1814648 w 1814647"/>
                <a:gd name="connsiteY4" fmla="*/ 1642662 h 4671412"/>
                <a:gd name="connsiteX5" fmla="*/ 1126389 w 1814647"/>
                <a:gd name="connsiteY5" fmla="*/ 609179 h 4671412"/>
                <a:gd name="connsiteX6" fmla="*/ 564071 w 1814647"/>
                <a:gd name="connsiteY6" fmla="*/ 0 h 4671412"/>
                <a:gd name="connsiteX7" fmla="*/ 0 w 1814647"/>
                <a:gd name="connsiteY7" fmla="*/ 564071 h 4671412"/>
                <a:gd name="connsiteX8" fmla="*/ 942578 w 1814647"/>
                <a:gd name="connsiteY8" fmla="*/ 982306 h 4671412"/>
                <a:gd name="connsiteX9" fmla="*/ 942578 w 1814647"/>
                <a:gd name="connsiteY9" fmla="*/ 982306 h 467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4647" h="4671412">
                  <a:moveTo>
                    <a:pt x="942578" y="982306"/>
                  </a:moveTo>
                  <a:cubicBezTo>
                    <a:pt x="1244134" y="1106682"/>
                    <a:pt x="1450842" y="1354433"/>
                    <a:pt x="1450842" y="1747830"/>
                  </a:cubicBezTo>
                  <a:lnTo>
                    <a:pt x="1450842" y="4671413"/>
                  </a:lnTo>
                  <a:lnTo>
                    <a:pt x="1814648" y="4671413"/>
                  </a:lnTo>
                  <a:lnTo>
                    <a:pt x="1814648" y="1642662"/>
                  </a:lnTo>
                  <a:cubicBezTo>
                    <a:pt x="1814648" y="1111562"/>
                    <a:pt x="1534677" y="776598"/>
                    <a:pt x="1126389" y="609179"/>
                  </a:cubicBezTo>
                  <a:cubicBezTo>
                    <a:pt x="1152353" y="281285"/>
                    <a:pt x="893904" y="0"/>
                    <a:pt x="564071" y="0"/>
                  </a:cubicBezTo>
                  <a:cubicBezTo>
                    <a:pt x="252505" y="0"/>
                    <a:pt x="0" y="252568"/>
                    <a:pt x="0" y="564071"/>
                  </a:cubicBezTo>
                  <a:cubicBezTo>
                    <a:pt x="0" y="1057758"/>
                    <a:pt x="586155" y="1305070"/>
                    <a:pt x="942578" y="982306"/>
                  </a:cubicBezTo>
                  <a:lnTo>
                    <a:pt x="942578" y="982306"/>
                  </a:lnTo>
                  <a:close/>
                </a:path>
              </a:pathLst>
            </a:custGeom>
            <a:solidFill>
              <a:schemeClr val="tx2">
                <a:lumMod val="20000"/>
                <a:lumOff val="80000"/>
              </a:schemeClr>
            </a:solidFill>
            <a:ln w="6251" cap="flat">
              <a:noFill/>
              <a:prstDash val="solid"/>
              <a:miter/>
            </a:ln>
          </p:spPr>
          <p:txBody>
            <a:bodyPr rtlCol="0" anchor="ctr"/>
            <a:lstStyle/>
            <a:p>
              <a:endParaRPr lang="en-US"/>
            </a:p>
          </p:txBody>
        </p:sp>
        <p:grpSp>
          <p:nvGrpSpPr>
            <p:cNvPr id="169" name="Graphic 34">
              <a:extLst>
                <a:ext uri="{FF2B5EF4-FFF2-40B4-BE49-F238E27FC236}">
                  <a16:creationId xmlns:a16="http://schemas.microsoft.com/office/drawing/2014/main" id="{71EF1ACB-40C9-5626-B248-7D4D61B24A1B}"/>
                </a:ext>
              </a:extLst>
            </p:cNvPr>
            <p:cNvGrpSpPr/>
            <p:nvPr/>
          </p:nvGrpSpPr>
          <p:grpSpPr>
            <a:xfrm>
              <a:off x="4088300" y="2234503"/>
              <a:ext cx="497941" cy="756139"/>
              <a:chOff x="3249898" y="1278040"/>
              <a:chExt cx="497941" cy="756139"/>
            </a:xfrm>
            <a:solidFill>
              <a:schemeClr val="tx1"/>
            </a:solidFill>
          </p:grpSpPr>
          <p:sp>
            <p:nvSpPr>
              <p:cNvPr id="172" name="Freeform: Shape 171">
                <a:extLst>
                  <a:ext uri="{FF2B5EF4-FFF2-40B4-BE49-F238E27FC236}">
                    <a16:creationId xmlns:a16="http://schemas.microsoft.com/office/drawing/2014/main" id="{E462F8F9-38B1-4FA2-1DEA-4653A3DD8975}"/>
                  </a:ext>
                </a:extLst>
              </p:cNvPr>
              <p:cNvSpPr/>
              <p:nvPr/>
            </p:nvSpPr>
            <p:spPr>
              <a:xfrm>
                <a:off x="3290738" y="1361624"/>
                <a:ext cx="80735" cy="98038"/>
              </a:xfrm>
              <a:custGeom>
                <a:avLst/>
                <a:gdLst>
                  <a:gd name="connsiteX0" fmla="*/ 77404 w 80735"/>
                  <a:gd name="connsiteY0" fmla="*/ 44733 h 98038"/>
                  <a:gd name="connsiteX1" fmla="*/ 75715 w 80735"/>
                  <a:gd name="connsiteY1" fmla="*/ 44545 h 98038"/>
                  <a:gd name="connsiteX2" fmla="*/ 76027 w 80735"/>
                  <a:gd name="connsiteY2" fmla="*/ 34848 h 98038"/>
                  <a:gd name="connsiteX3" fmla="*/ 40366 w 80735"/>
                  <a:gd name="connsiteY3" fmla="*/ 0 h 98038"/>
                  <a:gd name="connsiteX4" fmla="*/ 4643 w 80735"/>
                  <a:gd name="connsiteY4" fmla="*/ 34848 h 98038"/>
                  <a:gd name="connsiteX5" fmla="*/ 5018 w 80735"/>
                  <a:gd name="connsiteY5" fmla="*/ 44545 h 98038"/>
                  <a:gd name="connsiteX6" fmla="*/ 3329 w 80735"/>
                  <a:gd name="connsiteY6" fmla="*/ 44733 h 98038"/>
                  <a:gd name="connsiteX7" fmla="*/ 826 w 80735"/>
                  <a:gd name="connsiteY7" fmla="*/ 56307 h 98038"/>
                  <a:gd name="connsiteX8" fmla="*/ 8459 w 80735"/>
                  <a:gd name="connsiteY8" fmla="*/ 64190 h 98038"/>
                  <a:gd name="connsiteX9" fmla="*/ 40241 w 80735"/>
                  <a:gd name="connsiteY9" fmla="*/ 98037 h 98038"/>
                  <a:gd name="connsiteX10" fmla="*/ 40304 w 80735"/>
                  <a:gd name="connsiteY10" fmla="*/ 98037 h 98038"/>
                  <a:gd name="connsiteX11" fmla="*/ 40366 w 80735"/>
                  <a:gd name="connsiteY11" fmla="*/ 98037 h 98038"/>
                  <a:gd name="connsiteX12" fmla="*/ 72148 w 80735"/>
                  <a:gd name="connsiteY12" fmla="*/ 64190 h 98038"/>
                  <a:gd name="connsiteX13" fmla="*/ 79781 w 80735"/>
                  <a:gd name="connsiteY13" fmla="*/ 56307 h 98038"/>
                  <a:gd name="connsiteX14" fmla="*/ 77404 w 80735"/>
                  <a:gd name="connsiteY14" fmla="*/ 44733 h 98038"/>
                  <a:gd name="connsiteX15" fmla="*/ 77404 w 80735"/>
                  <a:gd name="connsiteY15" fmla="*/ 44733 h 9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735" h="98038">
                    <a:moveTo>
                      <a:pt x="77404" y="44733"/>
                    </a:moveTo>
                    <a:cubicBezTo>
                      <a:pt x="76841" y="44545"/>
                      <a:pt x="76278" y="44482"/>
                      <a:pt x="75715" y="44545"/>
                    </a:cubicBezTo>
                    <a:cubicBezTo>
                      <a:pt x="75902" y="42543"/>
                      <a:pt x="76027" y="36224"/>
                      <a:pt x="76027" y="34848"/>
                    </a:cubicBezTo>
                    <a:cubicBezTo>
                      <a:pt x="76528" y="14077"/>
                      <a:pt x="60074" y="188"/>
                      <a:pt x="40366" y="0"/>
                    </a:cubicBezTo>
                    <a:cubicBezTo>
                      <a:pt x="20659" y="125"/>
                      <a:pt x="4205" y="14077"/>
                      <a:pt x="4643" y="34848"/>
                    </a:cubicBezTo>
                    <a:cubicBezTo>
                      <a:pt x="4705" y="36224"/>
                      <a:pt x="4830" y="42543"/>
                      <a:pt x="5018" y="44545"/>
                    </a:cubicBezTo>
                    <a:cubicBezTo>
                      <a:pt x="4455" y="44482"/>
                      <a:pt x="3892" y="44545"/>
                      <a:pt x="3329" y="44733"/>
                    </a:cubicBezTo>
                    <a:cubicBezTo>
                      <a:pt x="201" y="45796"/>
                      <a:pt x="-925" y="50989"/>
                      <a:pt x="826" y="56307"/>
                    </a:cubicBezTo>
                    <a:cubicBezTo>
                      <a:pt x="2390" y="60874"/>
                      <a:pt x="5581" y="64127"/>
                      <a:pt x="8459" y="64190"/>
                    </a:cubicBezTo>
                    <a:cubicBezTo>
                      <a:pt x="11525" y="98850"/>
                      <a:pt x="40241" y="98037"/>
                      <a:pt x="40241" y="98037"/>
                    </a:cubicBezTo>
                    <a:lnTo>
                      <a:pt x="40304" y="98037"/>
                    </a:lnTo>
                    <a:lnTo>
                      <a:pt x="40366" y="98037"/>
                    </a:lnTo>
                    <a:cubicBezTo>
                      <a:pt x="40366" y="98037"/>
                      <a:pt x="69083" y="98850"/>
                      <a:pt x="72148" y="64190"/>
                    </a:cubicBezTo>
                    <a:cubicBezTo>
                      <a:pt x="75026" y="64065"/>
                      <a:pt x="78217" y="60874"/>
                      <a:pt x="79781" y="56307"/>
                    </a:cubicBezTo>
                    <a:cubicBezTo>
                      <a:pt x="81721" y="50989"/>
                      <a:pt x="80594" y="45796"/>
                      <a:pt x="77404" y="44733"/>
                    </a:cubicBezTo>
                    <a:lnTo>
                      <a:pt x="77404" y="44733"/>
                    </a:lnTo>
                    <a:close/>
                  </a:path>
                </a:pathLst>
              </a:custGeom>
              <a:grpFill/>
              <a:ln w="6251"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7C915D4-ADA3-C8A2-FF7F-293DA60B122F}"/>
                  </a:ext>
                </a:extLst>
              </p:cNvPr>
              <p:cNvSpPr/>
              <p:nvPr/>
            </p:nvSpPr>
            <p:spPr>
              <a:xfrm>
                <a:off x="3441234" y="1278040"/>
                <a:ext cx="114204" cy="138580"/>
              </a:xfrm>
              <a:custGeom>
                <a:avLst/>
                <a:gdLst>
                  <a:gd name="connsiteX0" fmla="*/ 109468 w 114204"/>
                  <a:gd name="connsiteY0" fmla="*/ 63189 h 138580"/>
                  <a:gd name="connsiteX1" fmla="*/ 107090 w 114204"/>
                  <a:gd name="connsiteY1" fmla="*/ 62939 h 138580"/>
                  <a:gd name="connsiteX2" fmla="*/ 107591 w 114204"/>
                  <a:gd name="connsiteY2" fmla="*/ 49237 h 138580"/>
                  <a:gd name="connsiteX3" fmla="*/ 57102 w 114204"/>
                  <a:gd name="connsiteY3" fmla="*/ 0 h 138580"/>
                  <a:gd name="connsiteX4" fmla="*/ 6614 w 114204"/>
                  <a:gd name="connsiteY4" fmla="*/ 49237 h 138580"/>
                  <a:gd name="connsiteX5" fmla="*/ 7114 w 114204"/>
                  <a:gd name="connsiteY5" fmla="*/ 62939 h 138580"/>
                  <a:gd name="connsiteX6" fmla="*/ 4737 w 114204"/>
                  <a:gd name="connsiteY6" fmla="*/ 63189 h 138580"/>
                  <a:gd name="connsiteX7" fmla="*/ 1233 w 114204"/>
                  <a:gd name="connsiteY7" fmla="*/ 79580 h 138580"/>
                  <a:gd name="connsiteX8" fmla="*/ 12057 w 114204"/>
                  <a:gd name="connsiteY8" fmla="*/ 90717 h 138580"/>
                  <a:gd name="connsiteX9" fmla="*/ 57040 w 114204"/>
                  <a:gd name="connsiteY9" fmla="*/ 138578 h 138580"/>
                  <a:gd name="connsiteX10" fmla="*/ 57102 w 114204"/>
                  <a:gd name="connsiteY10" fmla="*/ 138578 h 138580"/>
                  <a:gd name="connsiteX11" fmla="*/ 57165 w 114204"/>
                  <a:gd name="connsiteY11" fmla="*/ 138578 h 138580"/>
                  <a:gd name="connsiteX12" fmla="*/ 102148 w 114204"/>
                  <a:gd name="connsiteY12" fmla="*/ 90717 h 138580"/>
                  <a:gd name="connsiteX13" fmla="*/ 112971 w 114204"/>
                  <a:gd name="connsiteY13" fmla="*/ 79580 h 138580"/>
                  <a:gd name="connsiteX14" fmla="*/ 109468 w 114204"/>
                  <a:gd name="connsiteY14" fmla="*/ 63189 h 138580"/>
                  <a:gd name="connsiteX15" fmla="*/ 109468 w 114204"/>
                  <a:gd name="connsiteY15" fmla="*/ 63189 h 13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4204" h="138580">
                    <a:moveTo>
                      <a:pt x="109468" y="63189"/>
                    </a:moveTo>
                    <a:cubicBezTo>
                      <a:pt x="108717" y="62939"/>
                      <a:pt x="107904" y="62876"/>
                      <a:pt x="107090" y="62939"/>
                    </a:cubicBezTo>
                    <a:cubicBezTo>
                      <a:pt x="107341" y="60061"/>
                      <a:pt x="107528" y="51177"/>
                      <a:pt x="107591" y="49237"/>
                    </a:cubicBezTo>
                    <a:cubicBezTo>
                      <a:pt x="108279" y="19895"/>
                      <a:pt x="85005" y="188"/>
                      <a:pt x="57102" y="0"/>
                    </a:cubicBezTo>
                    <a:cubicBezTo>
                      <a:pt x="29199" y="188"/>
                      <a:pt x="5926" y="19895"/>
                      <a:pt x="6614" y="49237"/>
                    </a:cubicBezTo>
                    <a:cubicBezTo>
                      <a:pt x="6676" y="51177"/>
                      <a:pt x="6864" y="60123"/>
                      <a:pt x="7114" y="62939"/>
                    </a:cubicBezTo>
                    <a:cubicBezTo>
                      <a:pt x="6301" y="62814"/>
                      <a:pt x="5488" y="62939"/>
                      <a:pt x="4737" y="63189"/>
                    </a:cubicBezTo>
                    <a:cubicBezTo>
                      <a:pt x="232" y="64690"/>
                      <a:pt x="-1332" y="72010"/>
                      <a:pt x="1233" y="79580"/>
                    </a:cubicBezTo>
                    <a:cubicBezTo>
                      <a:pt x="3423" y="86087"/>
                      <a:pt x="7990" y="90592"/>
                      <a:pt x="12057" y="90717"/>
                    </a:cubicBezTo>
                    <a:cubicBezTo>
                      <a:pt x="16374" y="139766"/>
                      <a:pt x="57040" y="138578"/>
                      <a:pt x="57040" y="138578"/>
                    </a:cubicBezTo>
                    <a:lnTo>
                      <a:pt x="57102" y="138578"/>
                    </a:lnTo>
                    <a:lnTo>
                      <a:pt x="57165" y="138578"/>
                    </a:lnTo>
                    <a:cubicBezTo>
                      <a:pt x="57165" y="138578"/>
                      <a:pt x="97831" y="139766"/>
                      <a:pt x="102148" y="90717"/>
                    </a:cubicBezTo>
                    <a:cubicBezTo>
                      <a:pt x="106215" y="90592"/>
                      <a:pt x="110782" y="86025"/>
                      <a:pt x="112971" y="79580"/>
                    </a:cubicBezTo>
                    <a:cubicBezTo>
                      <a:pt x="115536" y="72010"/>
                      <a:pt x="113972" y="64690"/>
                      <a:pt x="109468" y="63189"/>
                    </a:cubicBezTo>
                    <a:lnTo>
                      <a:pt x="109468" y="63189"/>
                    </a:lnTo>
                    <a:close/>
                  </a:path>
                </a:pathLst>
              </a:custGeom>
              <a:grpFill/>
              <a:ln w="6251"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282F569F-BB1B-7517-477B-8BCDC1717EE0}"/>
                  </a:ext>
                </a:extLst>
              </p:cNvPr>
              <p:cNvSpPr/>
              <p:nvPr/>
            </p:nvSpPr>
            <p:spPr>
              <a:xfrm>
                <a:off x="3625752" y="1361687"/>
                <a:ext cx="80786" cy="98038"/>
              </a:xfrm>
              <a:custGeom>
                <a:avLst/>
                <a:gdLst>
                  <a:gd name="connsiteX0" fmla="*/ 8597 w 80786"/>
                  <a:gd name="connsiteY0" fmla="*/ 64190 h 98038"/>
                  <a:gd name="connsiteX1" fmla="*/ 40380 w 80786"/>
                  <a:gd name="connsiteY1" fmla="*/ 98037 h 98038"/>
                  <a:gd name="connsiteX2" fmla="*/ 40442 w 80786"/>
                  <a:gd name="connsiteY2" fmla="*/ 98037 h 98038"/>
                  <a:gd name="connsiteX3" fmla="*/ 40505 w 80786"/>
                  <a:gd name="connsiteY3" fmla="*/ 98037 h 98038"/>
                  <a:gd name="connsiteX4" fmla="*/ 72287 w 80786"/>
                  <a:gd name="connsiteY4" fmla="*/ 64190 h 98038"/>
                  <a:gd name="connsiteX5" fmla="*/ 79920 w 80786"/>
                  <a:gd name="connsiteY5" fmla="*/ 56307 h 98038"/>
                  <a:gd name="connsiteX6" fmla="*/ 77417 w 80786"/>
                  <a:gd name="connsiteY6" fmla="*/ 44733 h 98038"/>
                  <a:gd name="connsiteX7" fmla="*/ 75728 w 80786"/>
                  <a:gd name="connsiteY7" fmla="*/ 44545 h 98038"/>
                  <a:gd name="connsiteX8" fmla="*/ 76040 w 80786"/>
                  <a:gd name="connsiteY8" fmla="*/ 34848 h 98038"/>
                  <a:gd name="connsiteX9" fmla="*/ 40380 w 80786"/>
                  <a:gd name="connsiteY9" fmla="*/ 0 h 98038"/>
                  <a:gd name="connsiteX10" fmla="*/ 4718 w 80786"/>
                  <a:gd name="connsiteY10" fmla="*/ 34848 h 98038"/>
                  <a:gd name="connsiteX11" fmla="*/ 5031 w 80786"/>
                  <a:gd name="connsiteY11" fmla="*/ 44545 h 98038"/>
                  <a:gd name="connsiteX12" fmla="*/ 3342 w 80786"/>
                  <a:gd name="connsiteY12" fmla="*/ 44733 h 98038"/>
                  <a:gd name="connsiteX13" fmla="*/ 839 w 80786"/>
                  <a:gd name="connsiteY13" fmla="*/ 56307 h 98038"/>
                  <a:gd name="connsiteX14" fmla="*/ 8597 w 80786"/>
                  <a:gd name="connsiteY14" fmla="*/ 64190 h 98038"/>
                  <a:gd name="connsiteX15" fmla="*/ 8597 w 80786"/>
                  <a:gd name="connsiteY15" fmla="*/ 64190 h 9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786" h="98038">
                    <a:moveTo>
                      <a:pt x="8597" y="64190"/>
                    </a:moveTo>
                    <a:cubicBezTo>
                      <a:pt x="11663" y="98850"/>
                      <a:pt x="40380" y="98037"/>
                      <a:pt x="40380" y="98037"/>
                    </a:cubicBezTo>
                    <a:lnTo>
                      <a:pt x="40442" y="98037"/>
                    </a:lnTo>
                    <a:lnTo>
                      <a:pt x="40505" y="98037"/>
                    </a:lnTo>
                    <a:cubicBezTo>
                      <a:pt x="40505" y="98037"/>
                      <a:pt x="69284" y="98850"/>
                      <a:pt x="72287" y="64190"/>
                    </a:cubicBezTo>
                    <a:cubicBezTo>
                      <a:pt x="75165" y="64065"/>
                      <a:pt x="78355" y="60874"/>
                      <a:pt x="79920" y="56307"/>
                    </a:cubicBezTo>
                    <a:cubicBezTo>
                      <a:pt x="81734" y="50989"/>
                      <a:pt x="80608" y="45796"/>
                      <a:pt x="77417" y="44733"/>
                    </a:cubicBezTo>
                    <a:cubicBezTo>
                      <a:pt x="76854" y="44545"/>
                      <a:pt x="76291" y="44482"/>
                      <a:pt x="75728" y="44545"/>
                    </a:cubicBezTo>
                    <a:cubicBezTo>
                      <a:pt x="75915" y="42543"/>
                      <a:pt x="76040" y="36224"/>
                      <a:pt x="76040" y="34848"/>
                    </a:cubicBezTo>
                    <a:cubicBezTo>
                      <a:pt x="76541" y="14077"/>
                      <a:pt x="60087" y="188"/>
                      <a:pt x="40380" y="0"/>
                    </a:cubicBezTo>
                    <a:cubicBezTo>
                      <a:pt x="20672" y="125"/>
                      <a:pt x="4218" y="14077"/>
                      <a:pt x="4718" y="34848"/>
                    </a:cubicBezTo>
                    <a:cubicBezTo>
                      <a:pt x="4781" y="36224"/>
                      <a:pt x="4906" y="42543"/>
                      <a:pt x="5031" y="44545"/>
                    </a:cubicBezTo>
                    <a:cubicBezTo>
                      <a:pt x="4468" y="44482"/>
                      <a:pt x="3905" y="44545"/>
                      <a:pt x="3342" y="44733"/>
                    </a:cubicBezTo>
                    <a:cubicBezTo>
                      <a:pt x="151" y="45796"/>
                      <a:pt x="-912" y="50989"/>
                      <a:pt x="839" y="56307"/>
                    </a:cubicBezTo>
                    <a:cubicBezTo>
                      <a:pt x="2529" y="60874"/>
                      <a:pt x="5719" y="64065"/>
                      <a:pt x="8597" y="64190"/>
                    </a:cubicBezTo>
                    <a:lnTo>
                      <a:pt x="8597" y="64190"/>
                    </a:lnTo>
                    <a:close/>
                  </a:path>
                </a:pathLst>
              </a:custGeom>
              <a:grpFill/>
              <a:ln w="6251"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36C73A0E-7C53-CBC5-70B8-E49015636DBB}"/>
                  </a:ext>
                </a:extLst>
              </p:cNvPr>
              <p:cNvSpPr/>
              <p:nvPr/>
            </p:nvSpPr>
            <p:spPr>
              <a:xfrm>
                <a:off x="3249898" y="1426190"/>
                <a:ext cx="497941" cy="607989"/>
              </a:xfrm>
              <a:custGeom>
                <a:avLst/>
                <a:gdLst>
                  <a:gd name="connsiteX0" fmla="*/ 451331 w 497941"/>
                  <a:gd name="connsiteY0" fmla="*/ 40228 h 607989"/>
                  <a:gd name="connsiteX1" fmla="*/ 435440 w 497941"/>
                  <a:gd name="connsiteY1" fmla="*/ 56119 h 607989"/>
                  <a:gd name="connsiteX2" fmla="*/ 428496 w 497941"/>
                  <a:gd name="connsiteY2" fmla="*/ 56119 h 607989"/>
                  <a:gd name="connsiteX3" fmla="*/ 416171 w 497941"/>
                  <a:gd name="connsiteY3" fmla="*/ 43794 h 607989"/>
                  <a:gd name="connsiteX4" fmla="*/ 416171 w 497941"/>
                  <a:gd name="connsiteY4" fmla="*/ 43794 h 607989"/>
                  <a:gd name="connsiteX5" fmla="*/ 416171 w 497941"/>
                  <a:gd name="connsiteY5" fmla="*/ 43857 h 607989"/>
                  <a:gd name="connsiteX6" fmla="*/ 403846 w 497941"/>
                  <a:gd name="connsiteY6" fmla="*/ 56182 h 607989"/>
                  <a:gd name="connsiteX7" fmla="*/ 396901 w 497941"/>
                  <a:gd name="connsiteY7" fmla="*/ 56182 h 607989"/>
                  <a:gd name="connsiteX8" fmla="*/ 381010 w 497941"/>
                  <a:gd name="connsiteY8" fmla="*/ 40291 h 607989"/>
                  <a:gd name="connsiteX9" fmla="*/ 359801 w 497941"/>
                  <a:gd name="connsiteY9" fmla="*/ 46610 h 607989"/>
                  <a:gd name="connsiteX10" fmla="*/ 298051 w 497941"/>
                  <a:gd name="connsiteY10" fmla="*/ 0 h 607989"/>
                  <a:gd name="connsiteX11" fmla="*/ 275529 w 497941"/>
                  <a:gd name="connsiteY11" fmla="*/ 22523 h 607989"/>
                  <a:gd name="connsiteX12" fmla="*/ 265706 w 497941"/>
                  <a:gd name="connsiteY12" fmla="*/ 22523 h 607989"/>
                  <a:gd name="connsiteX13" fmla="*/ 248314 w 497941"/>
                  <a:gd name="connsiteY13" fmla="*/ 5130 h 607989"/>
                  <a:gd name="connsiteX14" fmla="*/ 248314 w 497941"/>
                  <a:gd name="connsiteY14" fmla="*/ 5130 h 607989"/>
                  <a:gd name="connsiteX15" fmla="*/ 248251 w 497941"/>
                  <a:gd name="connsiteY15" fmla="*/ 5130 h 607989"/>
                  <a:gd name="connsiteX16" fmla="*/ 230858 w 497941"/>
                  <a:gd name="connsiteY16" fmla="*/ 22523 h 607989"/>
                  <a:gd name="connsiteX17" fmla="*/ 221036 w 497941"/>
                  <a:gd name="connsiteY17" fmla="*/ 22523 h 607989"/>
                  <a:gd name="connsiteX18" fmla="*/ 198576 w 497941"/>
                  <a:gd name="connsiteY18" fmla="*/ 63 h 607989"/>
                  <a:gd name="connsiteX19" fmla="*/ 137326 w 497941"/>
                  <a:gd name="connsiteY19" fmla="*/ 46359 h 607989"/>
                  <a:gd name="connsiteX20" fmla="*/ 116368 w 497941"/>
                  <a:gd name="connsiteY20" fmla="*/ 40291 h 607989"/>
                  <a:gd name="connsiteX21" fmla="*/ 100477 w 497941"/>
                  <a:gd name="connsiteY21" fmla="*/ 56182 h 607989"/>
                  <a:gd name="connsiteX22" fmla="*/ 93532 w 497941"/>
                  <a:gd name="connsiteY22" fmla="*/ 56182 h 607989"/>
                  <a:gd name="connsiteX23" fmla="*/ 81207 w 497941"/>
                  <a:gd name="connsiteY23" fmla="*/ 43857 h 607989"/>
                  <a:gd name="connsiteX24" fmla="*/ 81207 w 497941"/>
                  <a:gd name="connsiteY24" fmla="*/ 43857 h 607989"/>
                  <a:gd name="connsiteX25" fmla="*/ 81207 w 497941"/>
                  <a:gd name="connsiteY25" fmla="*/ 43919 h 607989"/>
                  <a:gd name="connsiteX26" fmla="*/ 68882 w 497941"/>
                  <a:gd name="connsiteY26" fmla="*/ 56244 h 607989"/>
                  <a:gd name="connsiteX27" fmla="*/ 61938 w 497941"/>
                  <a:gd name="connsiteY27" fmla="*/ 56244 h 607989"/>
                  <a:gd name="connsiteX28" fmla="*/ 46046 w 497941"/>
                  <a:gd name="connsiteY28" fmla="*/ 40353 h 607989"/>
                  <a:gd name="connsiteX29" fmla="*/ 0 w 497941"/>
                  <a:gd name="connsiteY29" fmla="*/ 89278 h 607989"/>
                  <a:gd name="connsiteX30" fmla="*/ 0 w 497941"/>
                  <a:gd name="connsiteY30" fmla="*/ 206334 h 607989"/>
                  <a:gd name="connsiteX31" fmla="*/ 27465 w 497941"/>
                  <a:gd name="connsiteY31" fmla="*/ 236176 h 607989"/>
                  <a:gd name="connsiteX32" fmla="*/ 27465 w 497941"/>
                  <a:gd name="connsiteY32" fmla="*/ 102041 h 607989"/>
                  <a:gd name="connsiteX33" fmla="*/ 31594 w 497941"/>
                  <a:gd name="connsiteY33" fmla="*/ 85399 h 607989"/>
                  <a:gd name="connsiteX34" fmla="*/ 31594 w 497941"/>
                  <a:gd name="connsiteY34" fmla="*/ 446326 h 607989"/>
                  <a:gd name="connsiteX35" fmla="*/ 55556 w 497941"/>
                  <a:gd name="connsiteY35" fmla="*/ 470288 h 607989"/>
                  <a:gd name="connsiteX36" fmla="*/ 79518 w 497941"/>
                  <a:gd name="connsiteY36" fmla="*/ 446326 h 607989"/>
                  <a:gd name="connsiteX37" fmla="*/ 79518 w 497941"/>
                  <a:gd name="connsiteY37" fmla="*/ 272651 h 607989"/>
                  <a:gd name="connsiteX38" fmla="*/ 81457 w 497941"/>
                  <a:gd name="connsiteY38" fmla="*/ 270711 h 607989"/>
                  <a:gd name="connsiteX39" fmla="*/ 83397 w 497941"/>
                  <a:gd name="connsiteY39" fmla="*/ 272651 h 607989"/>
                  <a:gd name="connsiteX40" fmla="*/ 83397 w 497941"/>
                  <a:gd name="connsiteY40" fmla="*/ 446326 h 607989"/>
                  <a:gd name="connsiteX41" fmla="*/ 107359 w 497941"/>
                  <a:gd name="connsiteY41" fmla="*/ 470288 h 607989"/>
                  <a:gd name="connsiteX42" fmla="*/ 131320 w 497941"/>
                  <a:gd name="connsiteY42" fmla="*/ 446326 h 607989"/>
                  <a:gd name="connsiteX43" fmla="*/ 131320 w 497941"/>
                  <a:gd name="connsiteY43" fmla="*/ 85399 h 607989"/>
                  <a:gd name="connsiteX44" fmla="*/ 133573 w 497941"/>
                  <a:gd name="connsiteY44" fmla="*/ 90091 h 607989"/>
                  <a:gd name="connsiteX45" fmla="*/ 133573 w 497941"/>
                  <a:gd name="connsiteY45" fmla="*/ 234800 h 607989"/>
                  <a:gd name="connsiteX46" fmla="*/ 172424 w 497941"/>
                  <a:gd name="connsiteY46" fmla="*/ 277030 h 607989"/>
                  <a:gd name="connsiteX47" fmla="*/ 172424 w 497941"/>
                  <a:gd name="connsiteY47" fmla="*/ 87213 h 607989"/>
                  <a:gd name="connsiteX48" fmla="*/ 178243 w 497941"/>
                  <a:gd name="connsiteY48" fmla="*/ 63627 h 607989"/>
                  <a:gd name="connsiteX49" fmla="*/ 178243 w 497941"/>
                  <a:gd name="connsiteY49" fmla="*/ 574081 h 607989"/>
                  <a:gd name="connsiteX50" fmla="*/ 212089 w 497941"/>
                  <a:gd name="connsiteY50" fmla="*/ 607990 h 607989"/>
                  <a:gd name="connsiteX51" fmla="*/ 245936 w 497941"/>
                  <a:gd name="connsiteY51" fmla="*/ 574081 h 607989"/>
                  <a:gd name="connsiteX52" fmla="*/ 245936 w 497941"/>
                  <a:gd name="connsiteY52" fmla="*/ 328457 h 607989"/>
                  <a:gd name="connsiteX53" fmla="*/ 248689 w 497941"/>
                  <a:gd name="connsiteY53" fmla="*/ 325704 h 607989"/>
                  <a:gd name="connsiteX54" fmla="*/ 251442 w 497941"/>
                  <a:gd name="connsiteY54" fmla="*/ 328457 h 607989"/>
                  <a:gd name="connsiteX55" fmla="*/ 251442 w 497941"/>
                  <a:gd name="connsiteY55" fmla="*/ 574081 h 607989"/>
                  <a:gd name="connsiteX56" fmla="*/ 285289 w 497941"/>
                  <a:gd name="connsiteY56" fmla="*/ 607990 h 607989"/>
                  <a:gd name="connsiteX57" fmla="*/ 319135 w 497941"/>
                  <a:gd name="connsiteY57" fmla="*/ 574081 h 607989"/>
                  <a:gd name="connsiteX58" fmla="*/ 319135 w 497941"/>
                  <a:gd name="connsiteY58" fmla="*/ 63627 h 607989"/>
                  <a:gd name="connsiteX59" fmla="*/ 324954 w 497941"/>
                  <a:gd name="connsiteY59" fmla="*/ 87213 h 607989"/>
                  <a:gd name="connsiteX60" fmla="*/ 324954 w 497941"/>
                  <a:gd name="connsiteY60" fmla="*/ 276968 h 607989"/>
                  <a:gd name="connsiteX61" fmla="*/ 363805 w 497941"/>
                  <a:gd name="connsiteY61" fmla="*/ 234737 h 607989"/>
                  <a:gd name="connsiteX62" fmla="*/ 363805 w 497941"/>
                  <a:gd name="connsiteY62" fmla="*/ 91968 h 607989"/>
                  <a:gd name="connsiteX63" fmla="*/ 366683 w 497941"/>
                  <a:gd name="connsiteY63" fmla="*/ 85274 h 607989"/>
                  <a:gd name="connsiteX64" fmla="*/ 366683 w 497941"/>
                  <a:gd name="connsiteY64" fmla="*/ 446201 h 607989"/>
                  <a:gd name="connsiteX65" fmla="*/ 390645 w 497941"/>
                  <a:gd name="connsiteY65" fmla="*/ 470163 h 607989"/>
                  <a:gd name="connsiteX66" fmla="*/ 414607 w 497941"/>
                  <a:gd name="connsiteY66" fmla="*/ 446201 h 607989"/>
                  <a:gd name="connsiteX67" fmla="*/ 414607 w 497941"/>
                  <a:gd name="connsiteY67" fmla="*/ 272526 h 607989"/>
                  <a:gd name="connsiteX68" fmla="*/ 416546 w 497941"/>
                  <a:gd name="connsiteY68" fmla="*/ 270586 h 607989"/>
                  <a:gd name="connsiteX69" fmla="*/ 418486 w 497941"/>
                  <a:gd name="connsiteY69" fmla="*/ 272526 h 607989"/>
                  <a:gd name="connsiteX70" fmla="*/ 418486 w 497941"/>
                  <a:gd name="connsiteY70" fmla="*/ 446201 h 607989"/>
                  <a:gd name="connsiteX71" fmla="*/ 442448 w 497941"/>
                  <a:gd name="connsiteY71" fmla="*/ 470163 h 607989"/>
                  <a:gd name="connsiteX72" fmla="*/ 466347 w 497941"/>
                  <a:gd name="connsiteY72" fmla="*/ 446201 h 607989"/>
                  <a:gd name="connsiteX73" fmla="*/ 466347 w 497941"/>
                  <a:gd name="connsiteY73" fmla="*/ 85274 h 607989"/>
                  <a:gd name="connsiteX74" fmla="*/ 470476 w 497941"/>
                  <a:gd name="connsiteY74" fmla="*/ 101916 h 607989"/>
                  <a:gd name="connsiteX75" fmla="*/ 470476 w 497941"/>
                  <a:gd name="connsiteY75" fmla="*/ 236051 h 607989"/>
                  <a:gd name="connsiteX76" fmla="*/ 497941 w 497941"/>
                  <a:gd name="connsiteY76" fmla="*/ 206209 h 607989"/>
                  <a:gd name="connsiteX77" fmla="*/ 497941 w 497941"/>
                  <a:gd name="connsiteY77" fmla="*/ 89153 h 607989"/>
                  <a:gd name="connsiteX78" fmla="*/ 451331 w 497941"/>
                  <a:gd name="connsiteY78" fmla="*/ 40228 h 607989"/>
                  <a:gd name="connsiteX79" fmla="*/ 451331 w 497941"/>
                  <a:gd name="connsiteY79" fmla="*/ 40228 h 607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7941" h="607989">
                    <a:moveTo>
                      <a:pt x="451331" y="40228"/>
                    </a:moveTo>
                    <a:lnTo>
                      <a:pt x="435440" y="56119"/>
                    </a:lnTo>
                    <a:cubicBezTo>
                      <a:pt x="433563" y="58059"/>
                      <a:pt x="430435" y="58059"/>
                      <a:pt x="428496" y="56119"/>
                    </a:cubicBezTo>
                    <a:lnTo>
                      <a:pt x="416171" y="43794"/>
                    </a:lnTo>
                    <a:cubicBezTo>
                      <a:pt x="416171" y="43794"/>
                      <a:pt x="416171" y="43794"/>
                      <a:pt x="416171" y="43794"/>
                    </a:cubicBezTo>
                    <a:cubicBezTo>
                      <a:pt x="416171" y="43794"/>
                      <a:pt x="416171" y="43794"/>
                      <a:pt x="416171" y="43857"/>
                    </a:cubicBezTo>
                    <a:lnTo>
                      <a:pt x="403846" y="56182"/>
                    </a:lnTo>
                    <a:cubicBezTo>
                      <a:pt x="401969" y="58121"/>
                      <a:pt x="398841" y="58121"/>
                      <a:pt x="396901" y="56182"/>
                    </a:cubicBezTo>
                    <a:lnTo>
                      <a:pt x="381010" y="40291"/>
                    </a:lnTo>
                    <a:cubicBezTo>
                      <a:pt x="373378" y="40729"/>
                      <a:pt x="366120" y="42981"/>
                      <a:pt x="359801" y="46610"/>
                    </a:cubicBezTo>
                    <a:cubicBezTo>
                      <a:pt x="350792" y="20646"/>
                      <a:pt x="326643" y="1502"/>
                      <a:pt x="298051" y="0"/>
                    </a:cubicBezTo>
                    <a:lnTo>
                      <a:pt x="275529" y="22523"/>
                    </a:lnTo>
                    <a:cubicBezTo>
                      <a:pt x="272838" y="25213"/>
                      <a:pt x="268396" y="25213"/>
                      <a:pt x="265706" y="22523"/>
                    </a:cubicBezTo>
                    <a:lnTo>
                      <a:pt x="248314" y="5130"/>
                    </a:lnTo>
                    <a:cubicBezTo>
                      <a:pt x="248314" y="5130"/>
                      <a:pt x="248314" y="5130"/>
                      <a:pt x="248314" y="5130"/>
                    </a:cubicBezTo>
                    <a:cubicBezTo>
                      <a:pt x="248314" y="5130"/>
                      <a:pt x="248251" y="5130"/>
                      <a:pt x="248251" y="5130"/>
                    </a:cubicBezTo>
                    <a:lnTo>
                      <a:pt x="230858" y="22523"/>
                    </a:lnTo>
                    <a:cubicBezTo>
                      <a:pt x="228168" y="25213"/>
                      <a:pt x="223726" y="25213"/>
                      <a:pt x="221036" y="22523"/>
                    </a:cubicBezTo>
                    <a:lnTo>
                      <a:pt x="198576" y="63"/>
                    </a:lnTo>
                    <a:cubicBezTo>
                      <a:pt x="170297" y="1752"/>
                      <a:pt x="146398" y="20646"/>
                      <a:pt x="137326" y="46359"/>
                    </a:cubicBezTo>
                    <a:cubicBezTo>
                      <a:pt x="131070" y="42856"/>
                      <a:pt x="123938" y="40729"/>
                      <a:pt x="116368" y="40291"/>
                    </a:cubicBezTo>
                    <a:lnTo>
                      <a:pt x="100477" y="56182"/>
                    </a:lnTo>
                    <a:cubicBezTo>
                      <a:pt x="98537" y="58121"/>
                      <a:pt x="95409" y="58121"/>
                      <a:pt x="93532" y="56182"/>
                    </a:cubicBezTo>
                    <a:lnTo>
                      <a:pt x="81207" y="43857"/>
                    </a:lnTo>
                    <a:cubicBezTo>
                      <a:pt x="81207" y="43857"/>
                      <a:pt x="81207" y="43857"/>
                      <a:pt x="81207" y="43857"/>
                    </a:cubicBezTo>
                    <a:cubicBezTo>
                      <a:pt x="81207" y="43857"/>
                      <a:pt x="81207" y="43857"/>
                      <a:pt x="81207" y="43919"/>
                    </a:cubicBezTo>
                    <a:lnTo>
                      <a:pt x="68882" y="56244"/>
                    </a:lnTo>
                    <a:cubicBezTo>
                      <a:pt x="67005" y="58184"/>
                      <a:pt x="63877" y="58184"/>
                      <a:pt x="61938" y="56244"/>
                    </a:cubicBezTo>
                    <a:lnTo>
                      <a:pt x="46046" y="40353"/>
                    </a:lnTo>
                    <a:cubicBezTo>
                      <a:pt x="20458" y="41917"/>
                      <a:pt x="0" y="63314"/>
                      <a:pt x="0" y="89278"/>
                    </a:cubicBezTo>
                    <a:lnTo>
                      <a:pt x="0" y="206334"/>
                    </a:lnTo>
                    <a:cubicBezTo>
                      <a:pt x="0" y="225603"/>
                      <a:pt x="11199" y="233298"/>
                      <a:pt x="27465" y="236176"/>
                    </a:cubicBezTo>
                    <a:lnTo>
                      <a:pt x="27465" y="102041"/>
                    </a:lnTo>
                    <a:cubicBezTo>
                      <a:pt x="27465" y="95096"/>
                      <a:pt x="28967" y="89653"/>
                      <a:pt x="31594" y="85399"/>
                    </a:cubicBezTo>
                    <a:cubicBezTo>
                      <a:pt x="31594" y="85399"/>
                      <a:pt x="31594" y="446139"/>
                      <a:pt x="31594" y="446326"/>
                    </a:cubicBezTo>
                    <a:cubicBezTo>
                      <a:pt x="31594" y="459590"/>
                      <a:pt x="42293" y="470288"/>
                      <a:pt x="55556" y="470288"/>
                    </a:cubicBezTo>
                    <a:cubicBezTo>
                      <a:pt x="68757" y="470288"/>
                      <a:pt x="79518" y="459527"/>
                      <a:pt x="79518" y="446326"/>
                    </a:cubicBezTo>
                    <a:cubicBezTo>
                      <a:pt x="79518" y="446139"/>
                      <a:pt x="79518" y="272651"/>
                      <a:pt x="79518" y="272651"/>
                    </a:cubicBezTo>
                    <a:cubicBezTo>
                      <a:pt x="79518" y="271587"/>
                      <a:pt x="80394" y="270711"/>
                      <a:pt x="81457" y="270711"/>
                    </a:cubicBezTo>
                    <a:cubicBezTo>
                      <a:pt x="82521" y="270711"/>
                      <a:pt x="83397" y="271587"/>
                      <a:pt x="83397" y="272651"/>
                    </a:cubicBezTo>
                    <a:cubicBezTo>
                      <a:pt x="83397" y="272651"/>
                      <a:pt x="83397" y="446139"/>
                      <a:pt x="83397" y="446326"/>
                    </a:cubicBezTo>
                    <a:cubicBezTo>
                      <a:pt x="83397" y="459590"/>
                      <a:pt x="94095" y="470288"/>
                      <a:pt x="107359" y="470288"/>
                    </a:cubicBezTo>
                    <a:cubicBezTo>
                      <a:pt x="120559" y="470288"/>
                      <a:pt x="131320" y="459527"/>
                      <a:pt x="131320" y="446326"/>
                    </a:cubicBezTo>
                    <a:cubicBezTo>
                      <a:pt x="131320" y="446139"/>
                      <a:pt x="131320" y="85399"/>
                      <a:pt x="131320" y="85399"/>
                    </a:cubicBezTo>
                    <a:cubicBezTo>
                      <a:pt x="132196" y="86838"/>
                      <a:pt x="132947" y="88402"/>
                      <a:pt x="133573" y="90091"/>
                    </a:cubicBezTo>
                    <a:lnTo>
                      <a:pt x="133573" y="234800"/>
                    </a:lnTo>
                    <a:cubicBezTo>
                      <a:pt x="133573" y="262015"/>
                      <a:pt x="149464" y="272964"/>
                      <a:pt x="172424" y="277030"/>
                    </a:cubicBezTo>
                    <a:lnTo>
                      <a:pt x="172424" y="87213"/>
                    </a:lnTo>
                    <a:cubicBezTo>
                      <a:pt x="172424" y="77391"/>
                      <a:pt x="174489" y="69695"/>
                      <a:pt x="178243" y="63627"/>
                    </a:cubicBezTo>
                    <a:cubicBezTo>
                      <a:pt x="178243" y="63627"/>
                      <a:pt x="178243" y="573830"/>
                      <a:pt x="178243" y="574081"/>
                    </a:cubicBezTo>
                    <a:cubicBezTo>
                      <a:pt x="178243" y="592787"/>
                      <a:pt x="193383" y="607990"/>
                      <a:pt x="212089" y="607990"/>
                    </a:cubicBezTo>
                    <a:cubicBezTo>
                      <a:pt x="230796" y="607990"/>
                      <a:pt x="245936" y="592787"/>
                      <a:pt x="245936" y="574081"/>
                    </a:cubicBezTo>
                    <a:cubicBezTo>
                      <a:pt x="245936" y="573830"/>
                      <a:pt x="245936" y="328457"/>
                      <a:pt x="245936" y="328457"/>
                    </a:cubicBezTo>
                    <a:cubicBezTo>
                      <a:pt x="245936" y="326893"/>
                      <a:pt x="247187" y="325704"/>
                      <a:pt x="248689" y="325704"/>
                    </a:cubicBezTo>
                    <a:cubicBezTo>
                      <a:pt x="250190" y="325704"/>
                      <a:pt x="251442" y="326956"/>
                      <a:pt x="251442" y="328457"/>
                    </a:cubicBezTo>
                    <a:cubicBezTo>
                      <a:pt x="251442" y="328457"/>
                      <a:pt x="251442" y="573830"/>
                      <a:pt x="251442" y="574081"/>
                    </a:cubicBezTo>
                    <a:cubicBezTo>
                      <a:pt x="251442" y="592787"/>
                      <a:pt x="266582" y="607990"/>
                      <a:pt x="285289" y="607990"/>
                    </a:cubicBezTo>
                    <a:cubicBezTo>
                      <a:pt x="303995" y="607990"/>
                      <a:pt x="319135" y="592787"/>
                      <a:pt x="319135" y="574081"/>
                    </a:cubicBezTo>
                    <a:cubicBezTo>
                      <a:pt x="319135" y="573830"/>
                      <a:pt x="319135" y="63627"/>
                      <a:pt x="319135" y="63627"/>
                    </a:cubicBezTo>
                    <a:cubicBezTo>
                      <a:pt x="322889" y="69633"/>
                      <a:pt x="324954" y="77328"/>
                      <a:pt x="324954" y="87213"/>
                    </a:cubicBezTo>
                    <a:lnTo>
                      <a:pt x="324954" y="276968"/>
                    </a:lnTo>
                    <a:cubicBezTo>
                      <a:pt x="347914" y="272901"/>
                      <a:pt x="363805" y="261952"/>
                      <a:pt x="363805" y="234737"/>
                    </a:cubicBezTo>
                    <a:lnTo>
                      <a:pt x="363805" y="91968"/>
                    </a:lnTo>
                    <a:cubicBezTo>
                      <a:pt x="364494" y="89465"/>
                      <a:pt x="365432" y="87213"/>
                      <a:pt x="366683" y="85274"/>
                    </a:cubicBezTo>
                    <a:cubicBezTo>
                      <a:pt x="366683" y="85274"/>
                      <a:pt x="366683" y="446014"/>
                      <a:pt x="366683" y="446201"/>
                    </a:cubicBezTo>
                    <a:cubicBezTo>
                      <a:pt x="366683" y="459465"/>
                      <a:pt x="377382" y="470163"/>
                      <a:pt x="390645" y="470163"/>
                    </a:cubicBezTo>
                    <a:cubicBezTo>
                      <a:pt x="403909" y="470163"/>
                      <a:pt x="414607" y="459402"/>
                      <a:pt x="414607" y="446201"/>
                    </a:cubicBezTo>
                    <a:cubicBezTo>
                      <a:pt x="414607" y="446014"/>
                      <a:pt x="414607" y="272526"/>
                      <a:pt x="414607" y="272526"/>
                    </a:cubicBezTo>
                    <a:cubicBezTo>
                      <a:pt x="414607" y="271462"/>
                      <a:pt x="415483" y="270586"/>
                      <a:pt x="416546" y="270586"/>
                    </a:cubicBezTo>
                    <a:cubicBezTo>
                      <a:pt x="417610" y="270586"/>
                      <a:pt x="418486" y="271462"/>
                      <a:pt x="418486" y="272526"/>
                    </a:cubicBezTo>
                    <a:cubicBezTo>
                      <a:pt x="418486" y="272526"/>
                      <a:pt x="418486" y="446014"/>
                      <a:pt x="418486" y="446201"/>
                    </a:cubicBezTo>
                    <a:cubicBezTo>
                      <a:pt x="418486" y="459465"/>
                      <a:pt x="429184" y="470163"/>
                      <a:pt x="442448" y="470163"/>
                    </a:cubicBezTo>
                    <a:cubicBezTo>
                      <a:pt x="455648" y="470163"/>
                      <a:pt x="466347" y="459402"/>
                      <a:pt x="466347" y="446201"/>
                    </a:cubicBezTo>
                    <a:cubicBezTo>
                      <a:pt x="466347" y="446014"/>
                      <a:pt x="466347" y="85274"/>
                      <a:pt x="466347" y="85274"/>
                    </a:cubicBezTo>
                    <a:cubicBezTo>
                      <a:pt x="468974" y="89528"/>
                      <a:pt x="470476" y="94971"/>
                      <a:pt x="470476" y="101916"/>
                    </a:cubicBezTo>
                    <a:lnTo>
                      <a:pt x="470476" y="236051"/>
                    </a:lnTo>
                    <a:cubicBezTo>
                      <a:pt x="486680" y="233173"/>
                      <a:pt x="497941" y="225416"/>
                      <a:pt x="497941" y="206209"/>
                    </a:cubicBezTo>
                    <a:lnTo>
                      <a:pt x="497941" y="89153"/>
                    </a:lnTo>
                    <a:cubicBezTo>
                      <a:pt x="497691" y="63064"/>
                      <a:pt x="477045" y="41605"/>
                      <a:pt x="451331" y="40228"/>
                    </a:cubicBezTo>
                    <a:lnTo>
                      <a:pt x="451331" y="40228"/>
                    </a:lnTo>
                    <a:close/>
                  </a:path>
                </a:pathLst>
              </a:custGeom>
              <a:grpFill/>
              <a:ln w="6251" cap="flat">
                <a:noFill/>
                <a:prstDash val="solid"/>
                <a:miter/>
              </a:ln>
            </p:spPr>
            <p:txBody>
              <a:bodyPr rtlCol="0" anchor="ctr"/>
              <a:lstStyle/>
              <a:p>
                <a:endParaRPr lang="en-US"/>
              </a:p>
            </p:txBody>
          </p:sp>
        </p:grpSp>
        <p:sp>
          <p:nvSpPr>
            <p:cNvPr id="170" name="Freeform: Shape 169">
              <a:extLst>
                <a:ext uri="{FF2B5EF4-FFF2-40B4-BE49-F238E27FC236}">
                  <a16:creationId xmlns:a16="http://schemas.microsoft.com/office/drawing/2014/main" id="{F4866997-C070-4093-AA92-11554DEFC75C}"/>
                </a:ext>
              </a:extLst>
            </p:cNvPr>
            <p:cNvSpPr/>
            <p:nvPr/>
          </p:nvSpPr>
          <p:spPr>
            <a:xfrm>
              <a:off x="3101802" y="2493390"/>
              <a:ext cx="182184" cy="182184"/>
            </a:xfrm>
            <a:custGeom>
              <a:avLst/>
              <a:gdLst>
                <a:gd name="connsiteX0" fmla="*/ 91092 w 182184"/>
                <a:gd name="connsiteY0" fmla="*/ 0 h 182184"/>
                <a:gd name="connsiteX1" fmla="*/ 0 w 182184"/>
                <a:gd name="connsiteY1" fmla="*/ 91092 h 182184"/>
                <a:gd name="connsiteX2" fmla="*/ 91092 w 182184"/>
                <a:gd name="connsiteY2" fmla="*/ 182184 h 182184"/>
                <a:gd name="connsiteX3" fmla="*/ 182184 w 182184"/>
                <a:gd name="connsiteY3" fmla="*/ 91092 h 182184"/>
                <a:gd name="connsiteX4" fmla="*/ 91092 w 182184"/>
                <a:gd name="connsiteY4" fmla="*/ 0 h 182184"/>
                <a:gd name="connsiteX5" fmla="*/ 91092 w 182184"/>
                <a:gd name="connsiteY5" fmla="*/ 0 h 18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84" h="182184">
                  <a:moveTo>
                    <a:pt x="91092" y="0"/>
                  </a:moveTo>
                  <a:cubicBezTo>
                    <a:pt x="40791" y="0"/>
                    <a:pt x="0" y="40791"/>
                    <a:pt x="0" y="91092"/>
                  </a:cubicBezTo>
                  <a:cubicBezTo>
                    <a:pt x="0" y="141393"/>
                    <a:pt x="40791" y="182184"/>
                    <a:pt x="91092" y="182184"/>
                  </a:cubicBezTo>
                  <a:cubicBezTo>
                    <a:pt x="141393" y="182184"/>
                    <a:pt x="182184" y="141393"/>
                    <a:pt x="182184" y="91092"/>
                  </a:cubicBezTo>
                  <a:cubicBezTo>
                    <a:pt x="182122" y="40791"/>
                    <a:pt x="141330" y="0"/>
                    <a:pt x="91092" y="0"/>
                  </a:cubicBezTo>
                  <a:lnTo>
                    <a:pt x="91092" y="0"/>
                  </a:lnTo>
                  <a:close/>
                </a:path>
              </a:pathLst>
            </a:custGeom>
            <a:solidFill>
              <a:srgbClr val="5C9EBC"/>
            </a:solidFill>
            <a:ln w="6251"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14B5555-C774-ACB9-77C8-A408CEDF2B47}"/>
                </a:ext>
              </a:extLst>
            </p:cNvPr>
            <p:cNvSpPr/>
            <p:nvPr/>
          </p:nvSpPr>
          <p:spPr>
            <a:xfrm>
              <a:off x="3467371" y="2323812"/>
              <a:ext cx="231816" cy="500605"/>
            </a:xfrm>
            <a:custGeom>
              <a:avLst/>
              <a:gdLst>
                <a:gd name="connsiteX0" fmla="*/ 184362 w 231816"/>
                <a:gd name="connsiteY0" fmla="*/ 10542 h 500605"/>
                <a:gd name="connsiteX1" fmla="*/ 221274 w 231816"/>
                <a:gd name="connsiteY1" fmla="*/ 5287 h 500605"/>
                <a:gd name="connsiteX2" fmla="*/ 226530 w 231816"/>
                <a:gd name="connsiteY2" fmla="*/ 42199 h 500605"/>
                <a:gd name="connsiteX3" fmla="*/ 59235 w 231816"/>
                <a:gd name="connsiteY3" fmla="*/ 265237 h 500605"/>
                <a:gd name="connsiteX4" fmla="*/ 204132 w 231816"/>
                <a:gd name="connsiteY4" fmla="*/ 458433 h 500605"/>
                <a:gd name="connsiteX5" fmla="*/ 198877 w 231816"/>
                <a:gd name="connsiteY5" fmla="*/ 495345 h 500605"/>
                <a:gd name="connsiteX6" fmla="*/ 162027 w 231816"/>
                <a:gd name="connsiteY6" fmla="*/ 490090 h 500605"/>
                <a:gd name="connsiteX7" fmla="*/ 5556 w 231816"/>
                <a:gd name="connsiteY7" fmla="*/ 281504 h 500605"/>
                <a:gd name="connsiteX8" fmla="*/ 5243 w 231816"/>
                <a:gd name="connsiteY8" fmla="*/ 249471 h 500605"/>
                <a:gd name="connsiteX9" fmla="*/ 184362 w 231816"/>
                <a:gd name="connsiteY9" fmla="*/ 10542 h 500605"/>
                <a:gd name="connsiteX10" fmla="*/ 184362 w 231816"/>
                <a:gd name="connsiteY10" fmla="*/ 10542 h 500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816" h="500605">
                  <a:moveTo>
                    <a:pt x="184362" y="10542"/>
                  </a:moveTo>
                  <a:cubicBezTo>
                    <a:pt x="193058" y="-1094"/>
                    <a:pt x="209637" y="-3472"/>
                    <a:pt x="221274" y="5287"/>
                  </a:cubicBezTo>
                  <a:cubicBezTo>
                    <a:pt x="232911" y="14046"/>
                    <a:pt x="235288" y="30500"/>
                    <a:pt x="226530" y="42199"/>
                  </a:cubicBezTo>
                  <a:lnTo>
                    <a:pt x="59235" y="265237"/>
                  </a:lnTo>
                  <a:lnTo>
                    <a:pt x="204132" y="458433"/>
                  </a:lnTo>
                  <a:cubicBezTo>
                    <a:pt x="212891" y="470070"/>
                    <a:pt x="210513" y="486586"/>
                    <a:pt x="198877" y="495345"/>
                  </a:cubicBezTo>
                  <a:cubicBezTo>
                    <a:pt x="187240" y="504041"/>
                    <a:pt x="170723" y="501727"/>
                    <a:pt x="162027" y="490090"/>
                  </a:cubicBezTo>
                  <a:lnTo>
                    <a:pt x="5556" y="281504"/>
                  </a:lnTo>
                  <a:cubicBezTo>
                    <a:pt x="-1576" y="272370"/>
                    <a:pt x="-2014" y="259231"/>
                    <a:pt x="5243" y="249471"/>
                  </a:cubicBezTo>
                  <a:lnTo>
                    <a:pt x="184362" y="10542"/>
                  </a:lnTo>
                  <a:lnTo>
                    <a:pt x="184362" y="10542"/>
                  </a:lnTo>
                  <a:close/>
                </a:path>
              </a:pathLst>
            </a:custGeom>
            <a:solidFill>
              <a:srgbClr val="5C9EBC"/>
            </a:solidFill>
            <a:ln w="6251" cap="flat">
              <a:noFill/>
              <a:prstDash val="solid"/>
              <a:miter/>
            </a:ln>
          </p:spPr>
          <p:txBody>
            <a:bodyPr rtlCol="0" anchor="ctr"/>
            <a:lstStyle/>
            <a:p>
              <a:endParaRPr lang="en-US"/>
            </a:p>
          </p:txBody>
        </p:sp>
      </p:grpSp>
      <p:sp>
        <p:nvSpPr>
          <p:cNvPr id="176" name="TextBox 175">
            <a:extLst>
              <a:ext uri="{FF2B5EF4-FFF2-40B4-BE49-F238E27FC236}">
                <a16:creationId xmlns:a16="http://schemas.microsoft.com/office/drawing/2014/main" id="{C0A4CE1B-E876-98DE-FD7C-4EAD5D8C2638}"/>
              </a:ext>
            </a:extLst>
          </p:cNvPr>
          <p:cNvSpPr txBox="1"/>
          <p:nvPr/>
        </p:nvSpPr>
        <p:spPr>
          <a:xfrm rot="16200000">
            <a:off x="4672783" y="5606537"/>
            <a:ext cx="1725503" cy="276999"/>
          </a:xfrm>
          <a:prstGeom prst="rect">
            <a:avLst/>
          </a:prstGeom>
          <a:noFill/>
        </p:spPr>
        <p:txBody>
          <a:bodyPr wrap="square" rtlCol="0">
            <a:spAutoFit/>
          </a:bodyPr>
          <a:lstStyle/>
          <a:p>
            <a:pPr algn="ctr" rtl="1"/>
            <a:r>
              <a:rPr lang="fa-IR" sz="1200" dirty="0">
                <a:cs typeface="B Titr" panose="00000700000000000000" pitchFamily="2" charset="-78"/>
              </a:rPr>
              <a:t>تیتر عنوان موضوع</a:t>
            </a:r>
            <a:endParaRPr lang="en-US" sz="1200" dirty="0">
              <a:cs typeface="B Titr" panose="00000700000000000000" pitchFamily="2" charset="-78"/>
            </a:endParaRPr>
          </a:p>
        </p:txBody>
      </p:sp>
      <p:sp>
        <p:nvSpPr>
          <p:cNvPr id="177" name="TextBox 176">
            <a:extLst>
              <a:ext uri="{FF2B5EF4-FFF2-40B4-BE49-F238E27FC236}">
                <a16:creationId xmlns:a16="http://schemas.microsoft.com/office/drawing/2014/main" id="{533BEED8-0D53-0568-AF2A-F5EDF56AB4FB}"/>
              </a:ext>
            </a:extLst>
          </p:cNvPr>
          <p:cNvSpPr txBox="1"/>
          <p:nvPr/>
        </p:nvSpPr>
        <p:spPr>
          <a:xfrm rot="16200000">
            <a:off x="5045961" y="5440515"/>
            <a:ext cx="1725503" cy="276999"/>
          </a:xfrm>
          <a:prstGeom prst="rect">
            <a:avLst/>
          </a:prstGeom>
          <a:noFill/>
        </p:spPr>
        <p:txBody>
          <a:bodyPr wrap="square" rtlCol="0">
            <a:spAutoFit/>
          </a:bodyPr>
          <a:lstStyle/>
          <a:p>
            <a:pPr algn="ctr" rtl="1"/>
            <a:r>
              <a:rPr lang="fa-IR" sz="1200" dirty="0">
                <a:cs typeface="B Titr" panose="00000700000000000000" pitchFamily="2" charset="-78"/>
              </a:rPr>
              <a:t>تیتر عنوان موضوع</a:t>
            </a:r>
            <a:endParaRPr lang="en-US" sz="1200" dirty="0">
              <a:cs typeface="B Titr" panose="00000700000000000000" pitchFamily="2" charset="-78"/>
            </a:endParaRPr>
          </a:p>
        </p:txBody>
      </p:sp>
      <p:sp>
        <p:nvSpPr>
          <p:cNvPr id="178" name="TextBox 177">
            <a:extLst>
              <a:ext uri="{FF2B5EF4-FFF2-40B4-BE49-F238E27FC236}">
                <a16:creationId xmlns:a16="http://schemas.microsoft.com/office/drawing/2014/main" id="{EA110EEA-3832-BC2B-AD9A-E47C08639551}"/>
              </a:ext>
            </a:extLst>
          </p:cNvPr>
          <p:cNvSpPr txBox="1"/>
          <p:nvPr/>
        </p:nvSpPr>
        <p:spPr>
          <a:xfrm rot="16200000">
            <a:off x="5794499" y="5727553"/>
            <a:ext cx="1725503" cy="276999"/>
          </a:xfrm>
          <a:prstGeom prst="rect">
            <a:avLst/>
          </a:prstGeom>
          <a:noFill/>
        </p:spPr>
        <p:txBody>
          <a:bodyPr wrap="square" rtlCol="0">
            <a:spAutoFit/>
          </a:bodyPr>
          <a:lstStyle/>
          <a:p>
            <a:pPr algn="ctr" rtl="1"/>
            <a:r>
              <a:rPr lang="fa-IR" sz="1200" dirty="0">
                <a:cs typeface="B Titr" panose="00000700000000000000" pitchFamily="2" charset="-78"/>
              </a:rPr>
              <a:t>تیتر عنوان موضوع</a:t>
            </a:r>
            <a:endParaRPr lang="en-US" sz="1200" dirty="0">
              <a:cs typeface="B Titr" panose="00000700000000000000" pitchFamily="2" charset="-78"/>
            </a:endParaRPr>
          </a:p>
        </p:txBody>
      </p:sp>
      <p:sp>
        <p:nvSpPr>
          <p:cNvPr id="179" name="TextBox 178">
            <a:extLst>
              <a:ext uri="{FF2B5EF4-FFF2-40B4-BE49-F238E27FC236}">
                <a16:creationId xmlns:a16="http://schemas.microsoft.com/office/drawing/2014/main" id="{B73FB3F4-83CD-8D50-6034-F17ABDEAC38B}"/>
              </a:ext>
            </a:extLst>
          </p:cNvPr>
          <p:cNvSpPr txBox="1"/>
          <p:nvPr/>
        </p:nvSpPr>
        <p:spPr>
          <a:xfrm>
            <a:off x="8784158" y="2147662"/>
            <a:ext cx="2744387" cy="902170"/>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1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100" dirty="0">
              <a:cs typeface="B Yekan" panose="00000400000000000000" pitchFamily="2" charset="-78"/>
            </a:endParaRPr>
          </a:p>
        </p:txBody>
      </p:sp>
      <p:sp>
        <p:nvSpPr>
          <p:cNvPr id="180" name="TextBox 179">
            <a:extLst>
              <a:ext uri="{FF2B5EF4-FFF2-40B4-BE49-F238E27FC236}">
                <a16:creationId xmlns:a16="http://schemas.microsoft.com/office/drawing/2014/main" id="{9688E54A-9D88-941D-E36A-B2BB208C7EB0}"/>
              </a:ext>
            </a:extLst>
          </p:cNvPr>
          <p:cNvSpPr txBox="1"/>
          <p:nvPr/>
        </p:nvSpPr>
        <p:spPr>
          <a:xfrm>
            <a:off x="803490" y="2141371"/>
            <a:ext cx="2805358" cy="902170"/>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1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100" dirty="0">
              <a:cs typeface="B Yekan" panose="00000400000000000000" pitchFamily="2" charset="-78"/>
            </a:endParaRPr>
          </a:p>
        </p:txBody>
      </p:sp>
      <p:sp>
        <p:nvSpPr>
          <p:cNvPr id="181" name="TextBox 180">
            <a:extLst>
              <a:ext uri="{FF2B5EF4-FFF2-40B4-BE49-F238E27FC236}">
                <a16:creationId xmlns:a16="http://schemas.microsoft.com/office/drawing/2014/main" id="{3BD3D3F6-982B-BCC9-4CD1-551759025E64}"/>
              </a:ext>
            </a:extLst>
          </p:cNvPr>
          <p:cNvSpPr txBox="1"/>
          <p:nvPr/>
        </p:nvSpPr>
        <p:spPr>
          <a:xfrm>
            <a:off x="7885469" y="4536662"/>
            <a:ext cx="2836322" cy="902170"/>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1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100" dirty="0">
              <a:cs typeface="B Yekan" panose="00000400000000000000" pitchFamily="2" charset="-78"/>
            </a:endParaRPr>
          </a:p>
        </p:txBody>
      </p:sp>
      <p:sp>
        <p:nvSpPr>
          <p:cNvPr id="182" name="TextBox 181">
            <a:extLst>
              <a:ext uri="{FF2B5EF4-FFF2-40B4-BE49-F238E27FC236}">
                <a16:creationId xmlns:a16="http://schemas.microsoft.com/office/drawing/2014/main" id="{03BF537E-F705-D17A-D46E-B0B3BCADAA32}"/>
              </a:ext>
            </a:extLst>
          </p:cNvPr>
          <p:cNvSpPr txBox="1"/>
          <p:nvPr/>
        </p:nvSpPr>
        <p:spPr>
          <a:xfrm>
            <a:off x="1509426" y="4551440"/>
            <a:ext cx="2766445" cy="902170"/>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1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100" dirty="0">
              <a:cs typeface="B Yekan" panose="00000400000000000000" pitchFamily="2" charset="-78"/>
            </a:endParaRPr>
          </a:p>
        </p:txBody>
      </p:sp>
    </p:spTree>
    <p:extLst>
      <p:ext uri="{BB962C8B-B14F-4D97-AF65-F5344CB8AC3E}">
        <p14:creationId xmlns:p14="http://schemas.microsoft.com/office/powerpoint/2010/main" val="2166280874"/>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50"/>
                                        </p:tgtEl>
                                        <p:attrNameLst>
                                          <p:attrName>style.visibility</p:attrName>
                                        </p:attrNameLst>
                                      </p:cBhvr>
                                      <p:to>
                                        <p:strVal val="visible"/>
                                      </p:to>
                                    </p:set>
                                    <p:animEffect transition="in" filter="wipe(down)">
                                      <p:cBhvr>
                                        <p:cTn id="12" dur="500"/>
                                        <p:tgtEl>
                                          <p:spTgt spid="15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67"/>
                                        </p:tgtEl>
                                        <p:attrNameLst>
                                          <p:attrName>style.visibility</p:attrName>
                                        </p:attrNameLst>
                                      </p:cBhvr>
                                      <p:to>
                                        <p:strVal val="visible"/>
                                      </p:to>
                                    </p:set>
                                    <p:animEffect transition="in" filter="wipe(down)">
                                      <p:cBhvr>
                                        <p:cTn id="17" dur="500"/>
                                        <p:tgtEl>
                                          <p:spTgt spid="16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59"/>
                                        </p:tgtEl>
                                        <p:attrNameLst>
                                          <p:attrName>style.visibility</p:attrName>
                                        </p:attrNameLst>
                                      </p:cBhvr>
                                      <p:to>
                                        <p:strVal val="visible"/>
                                      </p:to>
                                    </p:set>
                                    <p:animEffect transition="in" filter="wipe(down)">
                                      <p:cBhvr>
                                        <p:cTn id="22" dur="500"/>
                                        <p:tgtEl>
                                          <p:spTgt spid="15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42"/>
                                        </p:tgtEl>
                                        <p:attrNameLst>
                                          <p:attrName>style.visibility</p:attrName>
                                        </p:attrNameLst>
                                      </p:cBhvr>
                                      <p:to>
                                        <p:strVal val="visible"/>
                                      </p:to>
                                    </p:set>
                                    <p:animEffect transition="in" filter="wipe(down)">
                                      <p:cBhvr>
                                        <p:cTn id="27" dur="500"/>
                                        <p:tgtEl>
                                          <p:spTgt spid="142"/>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76"/>
                                        </p:tgtEl>
                                        <p:attrNameLst>
                                          <p:attrName>style.visibility</p:attrName>
                                        </p:attrNameLst>
                                      </p:cBhvr>
                                      <p:to>
                                        <p:strVal val="visible"/>
                                      </p:to>
                                    </p:set>
                                    <p:animEffect transition="in" filter="randombar(horizontal)">
                                      <p:cBhvr>
                                        <p:cTn id="32" dur="500"/>
                                        <p:tgtEl>
                                          <p:spTgt spid="176"/>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77"/>
                                        </p:tgtEl>
                                        <p:attrNameLst>
                                          <p:attrName>style.visibility</p:attrName>
                                        </p:attrNameLst>
                                      </p:cBhvr>
                                      <p:to>
                                        <p:strVal val="visible"/>
                                      </p:to>
                                    </p:set>
                                    <p:animEffect transition="in" filter="randombar(horizontal)">
                                      <p:cBhvr>
                                        <p:cTn id="37" dur="500"/>
                                        <p:tgtEl>
                                          <p:spTgt spid="177"/>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78"/>
                                        </p:tgtEl>
                                        <p:attrNameLst>
                                          <p:attrName>style.visibility</p:attrName>
                                        </p:attrNameLst>
                                      </p:cBhvr>
                                      <p:to>
                                        <p:strVal val="visible"/>
                                      </p:to>
                                    </p:set>
                                    <p:animEffect transition="in" filter="randombar(horizontal)">
                                      <p:cBhvr>
                                        <p:cTn id="42" dur="500"/>
                                        <p:tgtEl>
                                          <p:spTgt spid="178"/>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182"/>
                                        </p:tgtEl>
                                        <p:attrNameLst>
                                          <p:attrName>style.visibility</p:attrName>
                                        </p:attrNameLst>
                                      </p:cBhvr>
                                      <p:to>
                                        <p:strVal val="visible"/>
                                      </p:to>
                                    </p:set>
                                    <p:animEffect transition="in" filter="randombar(horizontal)">
                                      <p:cBhvr>
                                        <p:cTn id="47" dur="500"/>
                                        <p:tgtEl>
                                          <p:spTgt spid="182"/>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180"/>
                                        </p:tgtEl>
                                        <p:attrNameLst>
                                          <p:attrName>style.visibility</p:attrName>
                                        </p:attrNameLst>
                                      </p:cBhvr>
                                      <p:to>
                                        <p:strVal val="visible"/>
                                      </p:to>
                                    </p:set>
                                    <p:animEffect transition="in" filter="randombar(horizontal)">
                                      <p:cBhvr>
                                        <p:cTn id="50" dur="500"/>
                                        <p:tgtEl>
                                          <p:spTgt spid="180"/>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79"/>
                                        </p:tgtEl>
                                        <p:attrNameLst>
                                          <p:attrName>style.visibility</p:attrName>
                                        </p:attrNameLst>
                                      </p:cBhvr>
                                      <p:to>
                                        <p:strVal val="visible"/>
                                      </p:to>
                                    </p:set>
                                    <p:animEffect transition="in" filter="randombar(horizontal)">
                                      <p:cBhvr>
                                        <p:cTn id="53" dur="500"/>
                                        <p:tgtEl>
                                          <p:spTgt spid="179"/>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81"/>
                                        </p:tgtEl>
                                        <p:attrNameLst>
                                          <p:attrName>style.visibility</p:attrName>
                                        </p:attrNameLst>
                                      </p:cBhvr>
                                      <p:to>
                                        <p:strVal val="visible"/>
                                      </p:to>
                                    </p:set>
                                    <p:animEffect transition="in" filter="randombar(horizontal)">
                                      <p:cBhvr>
                                        <p:cTn id="56" dur="5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6" grpId="0"/>
      <p:bldP spid="177" grpId="0"/>
      <p:bldP spid="178" grpId="0"/>
      <p:bldP spid="179" grpId="0"/>
      <p:bldP spid="180" grpId="0"/>
      <p:bldP spid="181" grpId="0"/>
      <p:bldP spid="18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36" name="TextBox 35">
            <a:extLst>
              <a:ext uri="{FF2B5EF4-FFF2-40B4-BE49-F238E27FC236}">
                <a16:creationId xmlns:a16="http://schemas.microsoft.com/office/drawing/2014/main" id="{44D635DD-403D-4B42-3881-5C2E9FE68339}"/>
              </a:ext>
            </a:extLst>
          </p:cNvPr>
          <p:cNvSpPr txBox="1"/>
          <p:nvPr/>
        </p:nvSpPr>
        <p:spPr>
          <a:xfrm>
            <a:off x="369278" y="6289107"/>
            <a:ext cx="813288" cy="338554"/>
          </a:xfrm>
          <a:prstGeom prst="rect">
            <a:avLst/>
          </a:prstGeom>
          <a:noFill/>
        </p:spPr>
        <p:txBody>
          <a:bodyPr wrap="square" rtlCol="0">
            <a:spAutoFit/>
          </a:bodyPr>
          <a:lstStyle/>
          <a:p>
            <a:pPr algn="ctr"/>
            <a:r>
              <a:rPr lang="fa-IR" sz="1100" dirty="0">
                <a:cs typeface="B Yekan" panose="00000400000000000000" pitchFamily="2" charset="-78"/>
              </a:rPr>
              <a:t>11 </a:t>
            </a:r>
            <a:r>
              <a:rPr lang="fa-IR" sz="1600" dirty="0">
                <a:cs typeface="B Yekan" panose="00000400000000000000" pitchFamily="2" charset="-78"/>
              </a:rPr>
              <a:t>10</a:t>
            </a:r>
            <a:r>
              <a:rPr lang="fa-IR" sz="1100" dirty="0">
                <a:cs typeface="B Yekan" panose="00000400000000000000" pitchFamily="2" charset="-78"/>
              </a:rPr>
              <a:t> 9</a:t>
            </a:r>
            <a:endParaRPr lang="en-US" sz="1100" dirty="0">
              <a:cs typeface="B Yekan" panose="00000400000000000000" pitchFamily="2" charset="-78"/>
            </a:endParaRPr>
          </a:p>
        </p:txBody>
      </p:sp>
      <p:grpSp>
        <p:nvGrpSpPr>
          <p:cNvPr id="37" name="Group 36">
            <a:extLst>
              <a:ext uri="{FF2B5EF4-FFF2-40B4-BE49-F238E27FC236}">
                <a16:creationId xmlns:a16="http://schemas.microsoft.com/office/drawing/2014/main" id="{62C1F63C-8A32-E5E1-19E9-016AEA5C4101}"/>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43A2ED3A-5B74-4037-2358-6B97CAD80F37}"/>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D07F787E-02F1-7EBC-ECF0-5C2790DD191C}"/>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2" name="TextBox 1">
            <a:extLst>
              <a:ext uri="{FF2B5EF4-FFF2-40B4-BE49-F238E27FC236}">
                <a16:creationId xmlns:a16="http://schemas.microsoft.com/office/drawing/2014/main" id="{52F2214A-4304-ADBD-46C5-E71A3090D217}"/>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sp>
        <p:nvSpPr>
          <p:cNvPr id="57" name="TextBox 56">
            <a:extLst>
              <a:ext uri="{FF2B5EF4-FFF2-40B4-BE49-F238E27FC236}">
                <a16:creationId xmlns:a16="http://schemas.microsoft.com/office/drawing/2014/main" id="{9393705A-D5E5-4772-BB30-493CBF6114EB}"/>
              </a:ext>
            </a:extLst>
          </p:cNvPr>
          <p:cNvSpPr txBox="1"/>
          <p:nvPr/>
        </p:nvSpPr>
        <p:spPr>
          <a:xfrm>
            <a:off x="245672" y="2176975"/>
            <a:ext cx="11700655" cy="133113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a:t>
            </a:r>
            <a:endParaRPr lang="en-US" sz="1400" dirty="0"/>
          </a:p>
        </p:txBody>
      </p:sp>
      <p:pic>
        <p:nvPicPr>
          <p:cNvPr id="58" name="Picture 57">
            <a:extLst>
              <a:ext uri="{FF2B5EF4-FFF2-40B4-BE49-F238E27FC236}">
                <a16:creationId xmlns:a16="http://schemas.microsoft.com/office/drawing/2014/main" id="{5701F169-BFF1-F407-FD75-0A3A453A266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38424" y="3990650"/>
            <a:ext cx="2496184" cy="2137325"/>
          </a:xfrm>
          <a:prstGeom prst="rect">
            <a:avLst/>
          </a:prstGeom>
        </p:spPr>
      </p:pic>
      <p:pic>
        <p:nvPicPr>
          <p:cNvPr id="59" name="Picture 58">
            <a:extLst>
              <a:ext uri="{FF2B5EF4-FFF2-40B4-BE49-F238E27FC236}">
                <a16:creationId xmlns:a16="http://schemas.microsoft.com/office/drawing/2014/main" id="{8F5D7E95-9DB1-68AC-FBBA-4299706067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02443" y="3990650"/>
            <a:ext cx="2496184" cy="2137325"/>
          </a:xfrm>
          <a:prstGeom prst="rect">
            <a:avLst/>
          </a:prstGeom>
        </p:spPr>
      </p:pic>
      <p:pic>
        <p:nvPicPr>
          <p:cNvPr id="60" name="Picture 59">
            <a:extLst>
              <a:ext uri="{FF2B5EF4-FFF2-40B4-BE49-F238E27FC236}">
                <a16:creationId xmlns:a16="http://schemas.microsoft.com/office/drawing/2014/main" id="{DF3BE444-B179-D3E8-718B-5AEBB1B9151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66462" y="3990650"/>
            <a:ext cx="2496184" cy="2137325"/>
          </a:xfrm>
          <a:prstGeom prst="rect">
            <a:avLst/>
          </a:prstGeom>
        </p:spPr>
      </p:pic>
    </p:spTree>
    <p:extLst>
      <p:ext uri="{BB962C8B-B14F-4D97-AF65-F5344CB8AC3E}">
        <p14:creationId xmlns:p14="http://schemas.microsoft.com/office/powerpoint/2010/main" val="405348540"/>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randombar(horizontal)">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wipe(down)">
                                      <p:cBhvr>
                                        <p:cTn id="17" dur="500"/>
                                        <p:tgtEl>
                                          <p:spTgt spid="58"/>
                                        </p:tgtEl>
                                      </p:cBhvr>
                                    </p:animEffect>
                                  </p:childTnLst>
                                </p:cTn>
                              </p:par>
                              <p:par>
                                <p:cTn id="18" presetID="22" presetClass="entr" presetSubtype="4" fill="hold" nodeType="with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wipe(down)">
                                      <p:cBhvr>
                                        <p:cTn id="20" dur="500"/>
                                        <p:tgtEl>
                                          <p:spTgt spid="59"/>
                                        </p:tgtEl>
                                      </p:cBhvr>
                                    </p:animEffect>
                                  </p:childTnLst>
                                </p:cTn>
                              </p:par>
                              <p:par>
                                <p:cTn id="21" presetID="22" presetClass="entr" presetSubtype="4" fill="hold" nodeType="with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36" name="TextBox 35">
            <a:extLst>
              <a:ext uri="{FF2B5EF4-FFF2-40B4-BE49-F238E27FC236}">
                <a16:creationId xmlns:a16="http://schemas.microsoft.com/office/drawing/2014/main" id="{44D635DD-403D-4B42-3881-5C2E9FE68339}"/>
              </a:ext>
            </a:extLst>
          </p:cNvPr>
          <p:cNvSpPr txBox="1"/>
          <p:nvPr/>
        </p:nvSpPr>
        <p:spPr>
          <a:xfrm>
            <a:off x="279947" y="6298184"/>
            <a:ext cx="943871" cy="338554"/>
          </a:xfrm>
          <a:prstGeom prst="rect">
            <a:avLst/>
          </a:prstGeom>
          <a:noFill/>
        </p:spPr>
        <p:txBody>
          <a:bodyPr wrap="square" rtlCol="0">
            <a:spAutoFit/>
          </a:bodyPr>
          <a:lstStyle/>
          <a:p>
            <a:pPr algn="ctr"/>
            <a:r>
              <a:rPr lang="fa-IR" sz="1100" dirty="0">
                <a:cs typeface="B Yekan" panose="00000400000000000000" pitchFamily="2" charset="-78"/>
              </a:rPr>
              <a:t>12 </a:t>
            </a:r>
            <a:r>
              <a:rPr lang="fa-IR" sz="1600" dirty="0">
                <a:cs typeface="B Yekan" panose="00000400000000000000" pitchFamily="2" charset="-78"/>
              </a:rPr>
              <a:t>11</a:t>
            </a:r>
            <a:r>
              <a:rPr lang="fa-IR" sz="1100" dirty="0">
                <a:cs typeface="B Yekan" panose="00000400000000000000" pitchFamily="2" charset="-78"/>
              </a:rPr>
              <a:t> 10</a:t>
            </a:r>
            <a:endParaRPr lang="en-US" sz="1100" dirty="0">
              <a:cs typeface="B Yekan" panose="00000400000000000000" pitchFamily="2" charset="-78"/>
            </a:endParaRPr>
          </a:p>
        </p:txBody>
      </p:sp>
      <p:grpSp>
        <p:nvGrpSpPr>
          <p:cNvPr id="37" name="Group 36">
            <a:extLst>
              <a:ext uri="{FF2B5EF4-FFF2-40B4-BE49-F238E27FC236}">
                <a16:creationId xmlns:a16="http://schemas.microsoft.com/office/drawing/2014/main" id="{CA1D5EAF-4016-6044-9CC2-17DFF875D66F}"/>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56B854E0-7210-9E5B-96CA-0C9FEF9386DB}"/>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F4BCBAB0-3757-45A8-736D-5E4224DC3DBE}"/>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2" name="TextBox 1">
            <a:extLst>
              <a:ext uri="{FF2B5EF4-FFF2-40B4-BE49-F238E27FC236}">
                <a16:creationId xmlns:a16="http://schemas.microsoft.com/office/drawing/2014/main" id="{0841D87A-04BB-5F72-2633-B9428BAEADE2}"/>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sp>
        <p:nvSpPr>
          <p:cNvPr id="14" name="Freeform: Shape 13">
            <a:extLst>
              <a:ext uri="{FF2B5EF4-FFF2-40B4-BE49-F238E27FC236}">
                <a16:creationId xmlns:a16="http://schemas.microsoft.com/office/drawing/2014/main" id="{BA306359-00DD-AE55-015D-68D811D05C87}"/>
              </a:ext>
            </a:extLst>
          </p:cNvPr>
          <p:cNvSpPr/>
          <p:nvPr/>
        </p:nvSpPr>
        <p:spPr>
          <a:xfrm>
            <a:off x="1510254" y="5657991"/>
            <a:ext cx="9645002" cy="14279"/>
          </a:xfrm>
          <a:custGeom>
            <a:avLst/>
            <a:gdLst>
              <a:gd name="connsiteX0" fmla="*/ 0 w 9645002"/>
              <a:gd name="connsiteY0" fmla="*/ 0 h 14279"/>
              <a:gd name="connsiteX1" fmla="*/ 9645002 w 9645002"/>
              <a:gd name="connsiteY1" fmla="*/ 0 h 14279"/>
            </a:gdLst>
            <a:ahLst/>
            <a:cxnLst>
              <a:cxn ang="0">
                <a:pos x="connsiteX0" y="connsiteY0"/>
              </a:cxn>
              <a:cxn ang="0">
                <a:pos x="connsiteX1" y="connsiteY1"/>
              </a:cxn>
            </a:cxnLst>
            <a:rect l="l" t="t" r="r" b="b"/>
            <a:pathLst>
              <a:path w="9645002" h="14279">
                <a:moveTo>
                  <a:pt x="0" y="0"/>
                </a:moveTo>
                <a:lnTo>
                  <a:pt x="9645002" y="0"/>
                </a:lnTo>
              </a:path>
            </a:pathLst>
          </a:custGeom>
          <a:ln w="42801" cap="rnd">
            <a:solidFill>
              <a:srgbClr val="35CEF9"/>
            </a:solidFill>
            <a:prstDash val="solid"/>
            <a:miter/>
          </a:ln>
        </p:spPr>
        <p:txBody>
          <a:bodyPr rtlCol="0" anchor="ctr"/>
          <a:lstStyle/>
          <a:p>
            <a:endParaRPr lang="en-US"/>
          </a:p>
        </p:txBody>
      </p:sp>
      <p:pic>
        <p:nvPicPr>
          <p:cNvPr id="46" name="Picture 45">
            <a:extLst>
              <a:ext uri="{FF2B5EF4-FFF2-40B4-BE49-F238E27FC236}">
                <a16:creationId xmlns:a16="http://schemas.microsoft.com/office/drawing/2014/main" id="{F9F01B9F-57F6-F7A2-42BC-CE2BBFA9A480}"/>
              </a:ext>
            </a:extLst>
          </p:cNvPr>
          <p:cNvPicPr>
            <a:picLocks noChangeAspect="1"/>
          </p:cNvPicPr>
          <p:nvPr/>
        </p:nvPicPr>
        <p:blipFill>
          <a:blip r:embed="rId7"/>
          <a:stretch>
            <a:fillRect/>
          </a:stretch>
        </p:blipFill>
        <p:spPr>
          <a:xfrm>
            <a:off x="10766594" y="2566160"/>
            <a:ext cx="642581" cy="1499356"/>
          </a:xfrm>
          <a:custGeom>
            <a:avLst/>
            <a:gdLst>
              <a:gd name="connsiteX0" fmla="*/ 650 w 642581"/>
              <a:gd name="connsiteY0" fmla="*/ 25 h 1499356"/>
              <a:gd name="connsiteX1" fmla="*/ 643231 w 642581"/>
              <a:gd name="connsiteY1" fmla="*/ 25 h 1499356"/>
              <a:gd name="connsiteX2" fmla="*/ 643231 w 642581"/>
              <a:gd name="connsiteY2" fmla="*/ 1499382 h 1499356"/>
              <a:gd name="connsiteX3" fmla="*/ 650 w 642581"/>
              <a:gd name="connsiteY3" fmla="*/ 1499382 h 1499356"/>
            </a:gdLst>
            <a:ahLst/>
            <a:cxnLst>
              <a:cxn ang="0">
                <a:pos x="connsiteX0" y="connsiteY0"/>
              </a:cxn>
              <a:cxn ang="0">
                <a:pos x="connsiteX1" y="connsiteY1"/>
              </a:cxn>
              <a:cxn ang="0">
                <a:pos x="connsiteX2" y="connsiteY2"/>
              </a:cxn>
              <a:cxn ang="0">
                <a:pos x="connsiteX3" y="connsiteY3"/>
              </a:cxn>
            </a:cxnLst>
            <a:rect l="l" t="t" r="r" b="b"/>
            <a:pathLst>
              <a:path w="642581" h="1499356">
                <a:moveTo>
                  <a:pt x="650" y="25"/>
                </a:moveTo>
                <a:lnTo>
                  <a:pt x="643231" y="25"/>
                </a:lnTo>
                <a:lnTo>
                  <a:pt x="643231" y="1499382"/>
                </a:lnTo>
                <a:lnTo>
                  <a:pt x="650" y="1499382"/>
                </a:lnTo>
                <a:close/>
              </a:path>
            </a:pathLst>
          </a:custGeom>
        </p:spPr>
      </p:pic>
      <p:pic>
        <p:nvPicPr>
          <p:cNvPr id="56" name="Picture 55">
            <a:extLst>
              <a:ext uri="{FF2B5EF4-FFF2-40B4-BE49-F238E27FC236}">
                <a16:creationId xmlns:a16="http://schemas.microsoft.com/office/drawing/2014/main" id="{49D4A17E-51AB-E979-11F6-58930F961D49}"/>
              </a:ext>
            </a:extLst>
          </p:cNvPr>
          <p:cNvPicPr>
            <a:picLocks noChangeAspect="1"/>
          </p:cNvPicPr>
          <p:nvPr/>
        </p:nvPicPr>
        <p:blipFill>
          <a:blip r:embed="rId8"/>
          <a:stretch>
            <a:fillRect/>
          </a:stretch>
        </p:blipFill>
        <p:spPr>
          <a:xfrm>
            <a:off x="8796012" y="2237730"/>
            <a:ext cx="642581" cy="1613592"/>
          </a:xfrm>
          <a:custGeom>
            <a:avLst/>
            <a:gdLst>
              <a:gd name="connsiteX0" fmla="*/ 512 w 642581"/>
              <a:gd name="connsiteY0" fmla="*/ 2 h 1613592"/>
              <a:gd name="connsiteX1" fmla="*/ 643093 w 642581"/>
              <a:gd name="connsiteY1" fmla="*/ 2 h 1613592"/>
              <a:gd name="connsiteX2" fmla="*/ 643093 w 642581"/>
              <a:gd name="connsiteY2" fmla="*/ 1613595 h 1613592"/>
              <a:gd name="connsiteX3" fmla="*/ 512 w 642581"/>
              <a:gd name="connsiteY3" fmla="*/ 1613595 h 1613592"/>
            </a:gdLst>
            <a:ahLst/>
            <a:cxnLst>
              <a:cxn ang="0">
                <a:pos x="connsiteX0" y="connsiteY0"/>
              </a:cxn>
              <a:cxn ang="0">
                <a:pos x="connsiteX1" y="connsiteY1"/>
              </a:cxn>
              <a:cxn ang="0">
                <a:pos x="connsiteX2" y="connsiteY2"/>
              </a:cxn>
              <a:cxn ang="0">
                <a:pos x="connsiteX3" y="connsiteY3"/>
              </a:cxn>
            </a:cxnLst>
            <a:rect l="l" t="t" r="r" b="b"/>
            <a:pathLst>
              <a:path w="642581" h="1613592">
                <a:moveTo>
                  <a:pt x="512" y="2"/>
                </a:moveTo>
                <a:lnTo>
                  <a:pt x="643093" y="2"/>
                </a:lnTo>
                <a:lnTo>
                  <a:pt x="643093" y="1613595"/>
                </a:lnTo>
                <a:lnTo>
                  <a:pt x="512" y="1613595"/>
                </a:lnTo>
                <a:close/>
              </a:path>
            </a:pathLst>
          </a:custGeom>
        </p:spPr>
      </p:pic>
      <p:pic>
        <p:nvPicPr>
          <p:cNvPr id="57" name="Picture 56">
            <a:extLst>
              <a:ext uri="{FF2B5EF4-FFF2-40B4-BE49-F238E27FC236}">
                <a16:creationId xmlns:a16="http://schemas.microsoft.com/office/drawing/2014/main" id="{E1FA6372-6BDC-0811-6144-FDBC89B936B9}"/>
              </a:ext>
            </a:extLst>
          </p:cNvPr>
          <p:cNvPicPr>
            <a:picLocks noChangeAspect="1"/>
          </p:cNvPicPr>
          <p:nvPr/>
        </p:nvPicPr>
        <p:blipFill>
          <a:blip r:embed="rId9"/>
          <a:stretch>
            <a:fillRect/>
          </a:stretch>
        </p:blipFill>
        <p:spPr>
          <a:xfrm>
            <a:off x="6939666" y="2551881"/>
            <a:ext cx="656860" cy="1613592"/>
          </a:xfrm>
          <a:custGeom>
            <a:avLst/>
            <a:gdLst>
              <a:gd name="connsiteX0" fmla="*/ 382 w 656860"/>
              <a:gd name="connsiteY0" fmla="*/ 24 h 1613592"/>
              <a:gd name="connsiteX1" fmla="*/ 657243 w 656860"/>
              <a:gd name="connsiteY1" fmla="*/ 24 h 1613592"/>
              <a:gd name="connsiteX2" fmla="*/ 657243 w 656860"/>
              <a:gd name="connsiteY2" fmla="*/ 1613617 h 1613592"/>
              <a:gd name="connsiteX3" fmla="*/ 382 w 656860"/>
              <a:gd name="connsiteY3" fmla="*/ 1613617 h 1613592"/>
            </a:gdLst>
            <a:ahLst/>
            <a:cxnLst>
              <a:cxn ang="0">
                <a:pos x="connsiteX0" y="connsiteY0"/>
              </a:cxn>
              <a:cxn ang="0">
                <a:pos x="connsiteX1" y="connsiteY1"/>
              </a:cxn>
              <a:cxn ang="0">
                <a:pos x="connsiteX2" y="connsiteY2"/>
              </a:cxn>
              <a:cxn ang="0">
                <a:pos x="connsiteX3" y="connsiteY3"/>
              </a:cxn>
            </a:cxnLst>
            <a:rect l="l" t="t" r="r" b="b"/>
            <a:pathLst>
              <a:path w="656860" h="1613592">
                <a:moveTo>
                  <a:pt x="382" y="24"/>
                </a:moveTo>
                <a:lnTo>
                  <a:pt x="657243" y="24"/>
                </a:lnTo>
                <a:lnTo>
                  <a:pt x="657243" y="1613617"/>
                </a:lnTo>
                <a:lnTo>
                  <a:pt x="382" y="1613617"/>
                </a:lnTo>
                <a:close/>
              </a:path>
            </a:pathLst>
          </a:custGeom>
        </p:spPr>
      </p:pic>
      <p:pic>
        <p:nvPicPr>
          <p:cNvPr id="58" name="Picture 57">
            <a:extLst>
              <a:ext uri="{FF2B5EF4-FFF2-40B4-BE49-F238E27FC236}">
                <a16:creationId xmlns:a16="http://schemas.microsoft.com/office/drawing/2014/main" id="{14E160D4-EAF6-3EE9-78E2-E2DE4597CC56}"/>
              </a:ext>
            </a:extLst>
          </p:cNvPr>
          <p:cNvPicPr>
            <a:picLocks noChangeAspect="1"/>
          </p:cNvPicPr>
          <p:nvPr/>
        </p:nvPicPr>
        <p:blipFill>
          <a:blip r:embed="rId10"/>
          <a:stretch>
            <a:fillRect/>
          </a:stretch>
        </p:blipFill>
        <p:spPr>
          <a:xfrm>
            <a:off x="5054761" y="2337687"/>
            <a:ext cx="656860" cy="1613592"/>
          </a:xfrm>
          <a:custGeom>
            <a:avLst/>
            <a:gdLst>
              <a:gd name="connsiteX0" fmla="*/ 250 w 656860"/>
              <a:gd name="connsiteY0" fmla="*/ 9 h 1613592"/>
              <a:gd name="connsiteX1" fmla="*/ 657111 w 656860"/>
              <a:gd name="connsiteY1" fmla="*/ 9 h 1613592"/>
              <a:gd name="connsiteX2" fmla="*/ 657111 w 656860"/>
              <a:gd name="connsiteY2" fmla="*/ 1613602 h 1613592"/>
              <a:gd name="connsiteX3" fmla="*/ 250 w 656860"/>
              <a:gd name="connsiteY3" fmla="*/ 1613602 h 1613592"/>
            </a:gdLst>
            <a:ahLst/>
            <a:cxnLst>
              <a:cxn ang="0">
                <a:pos x="connsiteX0" y="connsiteY0"/>
              </a:cxn>
              <a:cxn ang="0">
                <a:pos x="connsiteX1" y="connsiteY1"/>
              </a:cxn>
              <a:cxn ang="0">
                <a:pos x="connsiteX2" y="connsiteY2"/>
              </a:cxn>
              <a:cxn ang="0">
                <a:pos x="connsiteX3" y="connsiteY3"/>
              </a:cxn>
            </a:cxnLst>
            <a:rect l="l" t="t" r="r" b="b"/>
            <a:pathLst>
              <a:path w="656860" h="1613592">
                <a:moveTo>
                  <a:pt x="250" y="9"/>
                </a:moveTo>
                <a:lnTo>
                  <a:pt x="657111" y="9"/>
                </a:lnTo>
                <a:lnTo>
                  <a:pt x="657111" y="1613602"/>
                </a:lnTo>
                <a:lnTo>
                  <a:pt x="250" y="1613602"/>
                </a:lnTo>
                <a:close/>
              </a:path>
            </a:pathLst>
          </a:custGeom>
        </p:spPr>
      </p:pic>
      <p:pic>
        <p:nvPicPr>
          <p:cNvPr id="59" name="Picture 58">
            <a:extLst>
              <a:ext uri="{FF2B5EF4-FFF2-40B4-BE49-F238E27FC236}">
                <a16:creationId xmlns:a16="http://schemas.microsoft.com/office/drawing/2014/main" id="{BE3B8A03-427B-3679-BF55-3FA8501428D4}"/>
              </a:ext>
            </a:extLst>
          </p:cNvPr>
          <p:cNvPicPr>
            <a:picLocks noChangeAspect="1"/>
          </p:cNvPicPr>
          <p:nvPr/>
        </p:nvPicPr>
        <p:blipFill>
          <a:blip r:embed="rId11"/>
          <a:stretch>
            <a:fillRect/>
          </a:stretch>
        </p:blipFill>
        <p:spPr>
          <a:xfrm>
            <a:off x="3041339" y="2551881"/>
            <a:ext cx="656860" cy="1613592"/>
          </a:xfrm>
          <a:custGeom>
            <a:avLst/>
            <a:gdLst>
              <a:gd name="connsiteX0" fmla="*/ 109 w 656860"/>
              <a:gd name="connsiteY0" fmla="*/ 24 h 1613592"/>
              <a:gd name="connsiteX1" fmla="*/ 656970 w 656860"/>
              <a:gd name="connsiteY1" fmla="*/ 24 h 1613592"/>
              <a:gd name="connsiteX2" fmla="*/ 656970 w 656860"/>
              <a:gd name="connsiteY2" fmla="*/ 1613617 h 1613592"/>
              <a:gd name="connsiteX3" fmla="*/ 109 w 656860"/>
              <a:gd name="connsiteY3" fmla="*/ 1613617 h 1613592"/>
            </a:gdLst>
            <a:ahLst/>
            <a:cxnLst>
              <a:cxn ang="0">
                <a:pos x="connsiteX0" y="connsiteY0"/>
              </a:cxn>
              <a:cxn ang="0">
                <a:pos x="connsiteX1" y="connsiteY1"/>
              </a:cxn>
              <a:cxn ang="0">
                <a:pos x="connsiteX2" y="connsiteY2"/>
              </a:cxn>
              <a:cxn ang="0">
                <a:pos x="connsiteX3" y="connsiteY3"/>
              </a:cxn>
            </a:cxnLst>
            <a:rect l="l" t="t" r="r" b="b"/>
            <a:pathLst>
              <a:path w="656860" h="1613592">
                <a:moveTo>
                  <a:pt x="109" y="24"/>
                </a:moveTo>
                <a:lnTo>
                  <a:pt x="656970" y="24"/>
                </a:lnTo>
                <a:lnTo>
                  <a:pt x="656970" y="1613617"/>
                </a:lnTo>
                <a:lnTo>
                  <a:pt x="109" y="1613617"/>
                </a:lnTo>
                <a:close/>
              </a:path>
            </a:pathLst>
          </a:custGeom>
        </p:spPr>
      </p:pic>
      <p:grpSp>
        <p:nvGrpSpPr>
          <p:cNvPr id="60" name="Graphic 36">
            <a:extLst>
              <a:ext uri="{FF2B5EF4-FFF2-40B4-BE49-F238E27FC236}">
                <a16:creationId xmlns:a16="http://schemas.microsoft.com/office/drawing/2014/main" id="{5819F3CE-A91D-0394-7CC1-EDB629D07CFB}"/>
              </a:ext>
            </a:extLst>
          </p:cNvPr>
          <p:cNvGrpSpPr/>
          <p:nvPr/>
        </p:nvGrpSpPr>
        <p:grpSpPr>
          <a:xfrm>
            <a:off x="3613208" y="2246028"/>
            <a:ext cx="1634298" cy="1670996"/>
            <a:chOff x="2929616" y="992624"/>
            <a:chExt cx="1634298" cy="1670996"/>
          </a:xfrm>
        </p:grpSpPr>
        <p:sp>
          <p:nvSpPr>
            <p:cNvPr id="61" name="Freeform: Shape 60">
              <a:extLst>
                <a:ext uri="{FF2B5EF4-FFF2-40B4-BE49-F238E27FC236}">
                  <a16:creationId xmlns:a16="http://schemas.microsoft.com/office/drawing/2014/main" id="{E9CF278B-2272-2FEA-9827-C6985796AD8A}"/>
                </a:ext>
              </a:extLst>
            </p:cNvPr>
            <p:cNvSpPr/>
            <p:nvPr/>
          </p:nvSpPr>
          <p:spPr>
            <a:xfrm>
              <a:off x="2929616" y="1051456"/>
              <a:ext cx="1634298" cy="1612164"/>
            </a:xfrm>
            <a:custGeom>
              <a:avLst/>
              <a:gdLst>
                <a:gd name="connsiteX0" fmla="*/ 0 w 1634298"/>
                <a:gd name="connsiteY0" fmla="*/ 1572182 h 1612164"/>
                <a:gd name="connsiteX1" fmla="*/ 1634298 w 1634298"/>
                <a:gd name="connsiteY1" fmla="*/ 1612165 h 1612164"/>
                <a:gd name="connsiteX2" fmla="*/ 1561044 w 1634298"/>
                <a:gd name="connsiteY2" fmla="*/ 0 h 1612164"/>
              </a:gdLst>
              <a:ahLst/>
              <a:cxnLst>
                <a:cxn ang="0">
                  <a:pos x="connsiteX0" y="connsiteY0"/>
                </a:cxn>
                <a:cxn ang="0">
                  <a:pos x="connsiteX1" y="connsiteY1"/>
                </a:cxn>
                <a:cxn ang="0">
                  <a:pos x="connsiteX2" y="connsiteY2"/>
                </a:cxn>
              </a:cxnLst>
              <a:rect l="l" t="t" r="r" b="b"/>
              <a:pathLst>
                <a:path w="1634298" h="1612164">
                  <a:moveTo>
                    <a:pt x="0" y="1572182"/>
                  </a:moveTo>
                  <a:lnTo>
                    <a:pt x="1634298" y="1612165"/>
                  </a:lnTo>
                  <a:lnTo>
                    <a:pt x="1561044" y="0"/>
                  </a:lnTo>
                  <a:close/>
                </a:path>
              </a:pathLst>
            </a:custGeom>
            <a:solidFill>
              <a:srgbClr val="25C5D9"/>
            </a:solidFill>
            <a:ln w="14267"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7A6AE21-99B9-7F11-1077-FB7CE691D2F1}"/>
                </a:ext>
              </a:extLst>
            </p:cNvPr>
            <p:cNvSpPr/>
            <p:nvPr/>
          </p:nvSpPr>
          <p:spPr>
            <a:xfrm>
              <a:off x="2929616" y="992624"/>
              <a:ext cx="1561044" cy="1631014"/>
            </a:xfrm>
            <a:custGeom>
              <a:avLst/>
              <a:gdLst>
                <a:gd name="connsiteX0" fmla="*/ 1509352 w 1561044"/>
                <a:gd name="connsiteY0" fmla="*/ 1623589 h 1631014"/>
                <a:gd name="connsiteX1" fmla="*/ 0 w 1561044"/>
                <a:gd name="connsiteY1" fmla="*/ 1631014 h 1631014"/>
                <a:gd name="connsiteX2" fmla="*/ 147937 w 1561044"/>
                <a:gd name="connsiteY2" fmla="*/ 0 h 1631014"/>
                <a:gd name="connsiteX3" fmla="*/ 1561044 w 1561044"/>
                <a:gd name="connsiteY3" fmla="*/ 58832 h 1631014"/>
              </a:gdLst>
              <a:ahLst/>
              <a:cxnLst>
                <a:cxn ang="0">
                  <a:pos x="connsiteX0" y="connsiteY0"/>
                </a:cxn>
                <a:cxn ang="0">
                  <a:pos x="connsiteX1" y="connsiteY1"/>
                </a:cxn>
                <a:cxn ang="0">
                  <a:pos x="connsiteX2" y="connsiteY2"/>
                </a:cxn>
                <a:cxn ang="0">
                  <a:pos x="connsiteX3" y="connsiteY3"/>
                </a:cxn>
              </a:cxnLst>
              <a:rect l="l" t="t" r="r" b="b"/>
              <a:pathLst>
                <a:path w="1561044" h="1631014">
                  <a:moveTo>
                    <a:pt x="1509352" y="1623589"/>
                  </a:moveTo>
                  <a:lnTo>
                    <a:pt x="0" y="1631014"/>
                  </a:lnTo>
                  <a:lnTo>
                    <a:pt x="147937" y="0"/>
                  </a:lnTo>
                  <a:lnTo>
                    <a:pt x="1561044" y="58832"/>
                  </a:lnTo>
                  <a:close/>
                </a:path>
              </a:pathLst>
            </a:custGeom>
            <a:solidFill>
              <a:srgbClr val="FFFFFF"/>
            </a:solidFill>
            <a:ln w="14267" cap="flat">
              <a:noFill/>
              <a:prstDash val="solid"/>
              <a:miter/>
            </a:ln>
          </p:spPr>
          <p:txBody>
            <a:bodyPr rtlCol="0" anchor="ctr"/>
            <a:lstStyle/>
            <a:p>
              <a:endParaRPr lang="en-US"/>
            </a:p>
          </p:txBody>
        </p:sp>
      </p:grpSp>
      <p:grpSp>
        <p:nvGrpSpPr>
          <p:cNvPr id="63" name="Graphic 36">
            <a:extLst>
              <a:ext uri="{FF2B5EF4-FFF2-40B4-BE49-F238E27FC236}">
                <a16:creationId xmlns:a16="http://schemas.microsoft.com/office/drawing/2014/main" id="{C79EE937-58FE-80CB-344A-7C6E68BB31C4}"/>
              </a:ext>
            </a:extLst>
          </p:cNvPr>
          <p:cNvGrpSpPr/>
          <p:nvPr/>
        </p:nvGrpSpPr>
        <p:grpSpPr>
          <a:xfrm>
            <a:off x="1793275" y="2512199"/>
            <a:ext cx="1501783" cy="1643008"/>
            <a:chOff x="1109683" y="1258795"/>
            <a:chExt cx="1501783" cy="1643008"/>
          </a:xfrm>
        </p:grpSpPr>
        <p:sp>
          <p:nvSpPr>
            <p:cNvPr id="64" name="Freeform: Shape 63">
              <a:extLst>
                <a:ext uri="{FF2B5EF4-FFF2-40B4-BE49-F238E27FC236}">
                  <a16:creationId xmlns:a16="http://schemas.microsoft.com/office/drawing/2014/main" id="{A7366A6A-2E0E-E40E-D0BA-C80DE7DC48E6}"/>
                </a:ext>
              </a:extLst>
            </p:cNvPr>
            <p:cNvSpPr/>
            <p:nvPr/>
          </p:nvSpPr>
          <p:spPr>
            <a:xfrm>
              <a:off x="1109683" y="1258795"/>
              <a:ext cx="1368555" cy="1566041"/>
            </a:xfrm>
            <a:custGeom>
              <a:avLst/>
              <a:gdLst>
                <a:gd name="connsiteX0" fmla="*/ 38269 w 1368555"/>
                <a:gd name="connsiteY0" fmla="*/ 1566042 h 1566041"/>
                <a:gd name="connsiteX1" fmla="*/ 0 w 1368555"/>
                <a:gd name="connsiteY1" fmla="*/ 0 h 1566041"/>
                <a:gd name="connsiteX2" fmla="*/ 1368555 w 1368555"/>
                <a:gd name="connsiteY2" fmla="*/ 4712 h 1566041"/>
              </a:gdLst>
              <a:ahLst/>
              <a:cxnLst>
                <a:cxn ang="0">
                  <a:pos x="connsiteX0" y="connsiteY0"/>
                </a:cxn>
                <a:cxn ang="0">
                  <a:pos x="connsiteX1" y="connsiteY1"/>
                </a:cxn>
                <a:cxn ang="0">
                  <a:pos x="connsiteX2" y="connsiteY2"/>
                </a:cxn>
              </a:cxnLst>
              <a:rect l="l" t="t" r="r" b="b"/>
              <a:pathLst>
                <a:path w="1368555" h="1566041">
                  <a:moveTo>
                    <a:pt x="38269" y="1566042"/>
                  </a:moveTo>
                  <a:lnTo>
                    <a:pt x="0" y="0"/>
                  </a:lnTo>
                  <a:lnTo>
                    <a:pt x="1368555" y="4712"/>
                  </a:lnTo>
                  <a:close/>
                </a:path>
              </a:pathLst>
            </a:custGeom>
            <a:solidFill>
              <a:srgbClr val="B2E3ED"/>
            </a:solidFill>
            <a:ln w="14267"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C7DBAEBE-1426-937B-02AD-8C8AF398CB2C}"/>
                </a:ext>
              </a:extLst>
            </p:cNvPr>
            <p:cNvSpPr/>
            <p:nvPr/>
          </p:nvSpPr>
          <p:spPr>
            <a:xfrm>
              <a:off x="1147953" y="1263507"/>
              <a:ext cx="1463514" cy="1638296"/>
            </a:xfrm>
            <a:custGeom>
              <a:avLst/>
              <a:gdLst>
                <a:gd name="connsiteX0" fmla="*/ 1463515 w 1463514"/>
                <a:gd name="connsiteY0" fmla="*/ 1638297 h 1638296"/>
                <a:gd name="connsiteX1" fmla="*/ 0 w 1463514"/>
                <a:gd name="connsiteY1" fmla="*/ 1561330 h 1638296"/>
                <a:gd name="connsiteX2" fmla="*/ 96102 w 1463514"/>
                <a:gd name="connsiteY2" fmla="*/ 167071 h 1638296"/>
                <a:gd name="connsiteX3" fmla="*/ 1330286 w 1463514"/>
                <a:gd name="connsiteY3" fmla="*/ 0 h 1638296"/>
              </a:gdLst>
              <a:ahLst/>
              <a:cxnLst>
                <a:cxn ang="0">
                  <a:pos x="connsiteX0" y="connsiteY0"/>
                </a:cxn>
                <a:cxn ang="0">
                  <a:pos x="connsiteX1" y="connsiteY1"/>
                </a:cxn>
                <a:cxn ang="0">
                  <a:pos x="connsiteX2" y="connsiteY2"/>
                </a:cxn>
                <a:cxn ang="0">
                  <a:pos x="connsiteX3" y="connsiteY3"/>
                </a:cxn>
              </a:cxnLst>
              <a:rect l="l" t="t" r="r" b="b"/>
              <a:pathLst>
                <a:path w="1463514" h="1638296">
                  <a:moveTo>
                    <a:pt x="1463515" y="1638297"/>
                  </a:moveTo>
                  <a:lnTo>
                    <a:pt x="0" y="1561330"/>
                  </a:lnTo>
                  <a:lnTo>
                    <a:pt x="96102" y="167071"/>
                  </a:lnTo>
                  <a:lnTo>
                    <a:pt x="1330286" y="0"/>
                  </a:lnTo>
                  <a:close/>
                </a:path>
              </a:pathLst>
            </a:custGeom>
            <a:solidFill>
              <a:srgbClr val="FFFFFF"/>
            </a:solidFill>
            <a:ln w="14267" cap="flat">
              <a:noFill/>
              <a:prstDash val="solid"/>
              <a:miter/>
            </a:ln>
          </p:spPr>
          <p:txBody>
            <a:bodyPr rtlCol="0" anchor="ctr"/>
            <a:lstStyle/>
            <a:p>
              <a:endParaRPr lang="en-US"/>
            </a:p>
          </p:txBody>
        </p:sp>
      </p:grpSp>
      <p:grpSp>
        <p:nvGrpSpPr>
          <p:cNvPr id="66" name="Graphic 36">
            <a:extLst>
              <a:ext uri="{FF2B5EF4-FFF2-40B4-BE49-F238E27FC236}">
                <a16:creationId xmlns:a16="http://schemas.microsoft.com/office/drawing/2014/main" id="{85D4452F-19A9-0195-E1AD-EE2A7DA5126C}"/>
              </a:ext>
            </a:extLst>
          </p:cNvPr>
          <p:cNvGrpSpPr/>
          <p:nvPr/>
        </p:nvGrpSpPr>
        <p:grpSpPr>
          <a:xfrm>
            <a:off x="9399295" y="2533904"/>
            <a:ext cx="1506068" cy="1519062"/>
            <a:chOff x="8715703" y="1280500"/>
            <a:chExt cx="1506068" cy="1519062"/>
          </a:xfrm>
        </p:grpSpPr>
        <p:sp>
          <p:nvSpPr>
            <p:cNvPr id="67" name="Freeform: Shape 66">
              <a:extLst>
                <a:ext uri="{FF2B5EF4-FFF2-40B4-BE49-F238E27FC236}">
                  <a16:creationId xmlns:a16="http://schemas.microsoft.com/office/drawing/2014/main" id="{FB8C9F5F-E3A9-7B1C-6519-42D8C12FC7DC}"/>
                </a:ext>
              </a:extLst>
            </p:cNvPr>
            <p:cNvSpPr/>
            <p:nvPr/>
          </p:nvSpPr>
          <p:spPr>
            <a:xfrm>
              <a:off x="8751545" y="1280500"/>
              <a:ext cx="1470226" cy="1519062"/>
            </a:xfrm>
            <a:custGeom>
              <a:avLst/>
              <a:gdLst>
                <a:gd name="connsiteX0" fmla="*/ 0 w 1470226"/>
                <a:gd name="connsiteY0" fmla="*/ 45552 h 1519062"/>
                <a:gd name="connsiteX1" fmla="*/ 1470226 w 1470226"/>
                <a:gd name="connsiteY1" fmla="*/ 0 h 1519062"/>
                <a:gd name="connsiteX2" fmla="*/ 1406968 w 1470226"/>
                <a:gd name="connsiteY2" fmla="*/ 1519062 h 1519062"/>
              </a:gdLst>
              <a:ahLst/>
              <a:cxnLst>
                <a:cxn ang="0">
                  <a:pos x="connsiteX0" y="connsiteY0"/>
                </a:cxn>
                <a:cxn ang="0">
                  <a:pos x="connsiteX1" y="connsiteY1"/>
                </a:cxn>
                <a:cxn ang="0">
                  <a:pos x="connsiteX2" y="connsiteY2"/>
                </a:cxn>
              </a:cxnLst>
              <a:rect l="l" t="t" r="r" b="b"/>
              <a:pathLst>
                <a:path w="1470226" h="1519062">
                  <a:moveTo>
                    <a:pt x="0" y="45552"/>
                  </a:moveTo>
                  <a:lnTo>
                    <a:pt x="1470226" y="0"/>
                  </a:lnTo>
                  <a:lnTo>
                    <a:pt x="1406968" y="1519062"/>
                  </a:lnTo>
                  <a:close/>
                </a:path>
              </a:pathLst>
            </a:custGeom>
            <a:solidFill>
              <a:srgbClr val="35CEF9"/>
            </a:solidFill>
            <a:ln w="14267"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776F0EC-8ECE-95B9-1009-F63C74C184D6}"/>
                </a:ext>
              </a:extLst>
            </p:cNvPr>
            <p:cNvSpPr/>
            <p:nvPr/>
          </p:nvSpPr>
          <p:spPr>
            <a:xfrm>
              <a:off x="8715703" y="1326052"/>
              <a:ext cx="1442809" cy="1473510"/>
            </a:xfrm>
            <a:custGeom>
              <a:avLst/>
              <a:gdLst>
                <a:gd name="connsiteX0" fmla="*/ 0 w 1442809"/>
                <a:gd name="connsiteY0" fmla="*/ 1473510 h 1473510"/>
                <a:gd name="connsiteX1" fmla="*/ 1442810 w 1442809"/>
                <a:gd name="connsiteY1" fmla="*/ 1473510 h 1473510"/>
                <a:gd name="connsiteX2" fmla="*/ 1411965 w 1442809"/>
                <a:gd name="connsiteY2" fmla="*/ 102813 h 1473510"/>
                <a:gd name="connsiteX3" fmla="*/ 35842 w 1442809"/>
                <a:gd name="connsiteY3" fmla="*/ 0 h 1473510"/>
              </a:gdLst>
              <a:ahLst/>
              <a:cxnLst>
                <a:cxn ang="0">
                  <a:pos x="connsiteX0" y="connsiteY0"/>
                </a:cxn>
                <a:cxn ang="0">
                  <a:pos x="connsiteX1" y="connsiteY1"/>
                </a:cxn>
                <a:cxn ang="0">
                  <a:pos x="connsiteX2" y="connsiteY2"/>
                </a:cxn>
                <a:cxn ang="0">
                  <a:pos x="connsiteX3" y="connsiteY3"/>
                </a:cxn>
              </a:cxnLst>
              <a:rect l="l" t="t" r="r" b="b"/>
              <a:pathLst>
                <a:path w="1442809" h="1473510">
                  <a:moveTo>
                    <a:pt x="0" y="1473510"/>
                  </a:moveTo>
                  <a:lnTo>
                    <a:pt x="1442810" y="1473510"/>
                  </a:lnTo>
                  <a:lnTo>
                    <a:pt x="1411965" y="102813"/>
                  </a:lnTo>
                  <a:lnTo>
                    <a:pt x="35842" y="0"/>
                  </a:lnTo>
                  <a:close/>
                </a:path>
              </a:pathLst>
            </a:custGeom>
            <a:solidFill>
              <a:srgbClr val="FFFFFF"/>
            </a:solidFill>
            <a:ln w="14267" cap="flat">
              <a:noFill/>
              <a:prstDash val="solid"/>
              <a:miter/>
            </a:ln>
          </p:spPr>
          <p:txBody>
            <a:bodyPr rtlCol="0" anchor="ctr"/>
            <a:lstStyle/>
            <a:p>
              <a:endParaRPr lang="en-US"/>
            </a:p>
          </p:txBody>
        </p:sp>
      </p:grpSp>
      <p:grpSp>
        <p:nvGrpSpPr>
          <p:cNvPr id="69" name="Graphic 36">
            <a:extLst>
              <a:ext uri="{FF2B5EF4-FFF2-40B4-BE49-F238E27FC236}">
                <a16:creationId xmlns:a16="http://schemas.microsoft.com/office/drawing/2014/main" id="{132189AA-F214-1813-4B2A-7BD6AB18CF7D}"/>
              </a:ext>
            </a:extLst>
          </p:cNvPr>
          <p:cNvGrpSpPr/>
          <p:nvPr/>
        </p:nvGrpSpPr>
        <p:grpSpPr>
          <a:xfrm>
            <a:off x="5543380" y="2516911"/>
            <a:ext cx="1628586" cy="1678707"/>
            <a:chOff x="4859788" y="1263507"/>
            <a:chExt cx="1628586" cy="1678707"/>
          </a:xfrm>
        </p:grpSpPr>
        <p:sp>
          <p:nvSpPr>
            <p:cNvPr id="70" name="Freeform: Shape 69">
              <a:extLst>
                <a:ext uri="{FF2B5EF4-FFF2-40B4-BE49-F238E27FC236}">
                  <a16:creationId xmlns:a16="http://schemas.microsoft.com/office/drawing/2014/main" id="{67147097-0482-FA9B-5BB3-ECC59D568828}"/>
                </a:ext>
              </a:extLst>
            </p:cNvPr>
            <p:cNvSpPr/>
            <p:nvPr/>
          </p:nvSpPr>
          <p:spPr>
            <a:xfrm>
              <a:off x="4859788" y="1263507"/>
              <a:ext cx="1628586" cy="1678707"/>
            </a:xfrm>
            <a:custGeom>
              <a:avLst/>
              <a:gdLst>
                <a:gd name="connsiteX0" fmla="*/ 52692 w 1628586"/>
                <a:gd name="connsiteY0" fmla="*/ 73540 h 1678707"/>
                <a:gd name="connsiteX1" fmla="*/ 0 w 1628586"/>
                <a:gd name="connsiteY1" fmla="*/ 1678708 h 1678707"/>
                <a:gd name="connsiteX2" fmla="*/ 1582321 w 1628586"/>
                <a:gd name="connsiteY2" fmla="*/ 1673853 h 1678707"/>
                <a:gd name="connsiteX3" fmla="*/ 1628586 w 1628586"/>
                <a:gd name="connsiteY3" fmla="*/ 0 h 1678707"/>
              </a:gdLst>
              <a:ahLst/>
              <a:cxnLst>
                <a:cxn ang="0">
                  <a:pos x="connsiteX0" y="connsiteY0"/>
                </a:cxn>
                <a:cxn ang="0">
                  <a:pos x="connsiteX1" y="connsiteY1"/>
                </a:cxn>
                <a:cxn ang="0">
                  <a:pos x="connsiteX2" y="connsiteY2"/>
                </a:cxn>
                <a:cxn ang="0">
                  <a:pos x="connsiteX3" y="connsiteY3"/>
                </a:cxn>
              </a:cxnLst>
              <a:rect l="l" t="t" r="r" b="b"/>
              <a:pathLst>
                <a:path w="1628586" h="1678707">
                  <a:moveTo>
                    <a:pt x="52692" y="73540"/>
                  </a:moveTo>
                  <a:lnTo>
                    <a:pt x="0" y="1678708"/>
                  </a:lnTo>
                  <a:lnTo>
                    <a:pt x="1582321" y="1673853"/>
                  </a:lnTo>
                  <a:lnTo>
                    <a:pt x="1628586" y="0"/>
                  </a:lnTo>
                  <a:close/>
                </a:path>
              </a:pathLst>
            </a:custGeom>
            <a:solidFill>
              <a:srgbClr val="42A4F5"/>
            </a:solidFill>
            <a:ln w="14267"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D40280CF-D672-291E-535E-CBB505F1F8BF}"/>
                </a:ext>
              </a:extLst>
            </p:cNvPr>
            <p:cNvSpPr/>
            <p:nvPr/>
          </p:nvSpPr>
          <p:spPr>
            <a:xfrm>
              <a:off x="4912479" y="1263507"/>
              <a:ext cx="1575894" cy="1608737"/>
            </a:xfrm>
            <a:custGeom>
              <a:avLst/>
              <a:gdLst>
                <a:gd name="connsiteX0" fmla="*/ 77823 w 1575894"/>
                <a:gd name="connsiteY0" fmla="*/ 1521918 h 1608737"/>
                <a:gd name="connsiteX1" fmla="*/ 1478222 w 1575894"/>
                <a:gd name="connsiteY1" fmla="*/ 1608738 h 1608737"/>
                <a:gd name="connsiteX2" fmla="*/ 1575895 w 1575894"/>
                <a:gd name="connsiteY2" fmla="*/ 0 h 1608737"/>
                <a:gd name="connsiteX3" fmla="*/ 0 w 1575894"/>
                <a:gd name="connsiteY3" fmla="*/ 73540 h 1608737"/>
              </a:gdLst>
              <a:ahLst/>
              <a:cxnLst>
                <a:cxn ang="0">
                  <a:pos x="connsiteX0" y="connsiteY0"/>
                </a:cxn>
                <a:cxn ang="0">
                  <a:pos x="connsiteX1" y="connsiteY1"/>
                </a:cxn>
                <a:cxn ang="0">
                  <a:pos x="connsiteX2" y="connsiteY2"/>
                </a:cxn>
                <a:cxn ang="0">
                  <a:pos x="connsiteX3" y="connsiteY3"/>
                </a:cxn>
              </a:cxnLst>
              <a:rect l="l" t="t" r="r" b="b"/>
              <a:pathLst>
                <a:path w="1575894" h="1608737">
                  <a:moveTo>
                    <a:pt x="77823" y="1521918"/>
                  </a:moveTo>
                  <a:lnTo>
                    <a:pt x="1478222" y="1608738"/>
                  </a:lnTo>
                  <a:lnTo>
                    <a:pt x="1575895" y="0"/>
                  </a:lnTo>
                  <a:lnTo>
                    <a:pt x="0" y="73540"/>
                  </a:lnTo>
                  <a:close/>
                </a:path>
              </a:pathLst>
            </a:custGeom>
            <a:solidFill>
              <a:srgbClr val="FFFFFF"/>
            </a:solidFill>
            <a:ln w="14267" cap="flat">
              <a:noFill/>
              <a:prstDash val="solid"/>
              <a:miter/>
            </a:ln>
          </p:spPr>
          <p:txBody>
            <a:bodyPr rtlCol="0" anchor="ctr"/>
            <a:lstStyle/>
            <a:p>
              <a:endParaRPr lang="en-US"/>
            </a:p>
          </p:txBody>
        </p:sp>
      </p:grpSp>
      <p:grpSp>
        <p:nvGrpSpPr>
          <p:cNvPr id="72" name="Graphic 36">
            <a:extLst>
              <a:ext uri="{FF2B5EF4-FFF2-40B4-BE49-F238E27FC236}">
                <a16:creationId xmlns:a16="http://schemas.microsoft.com/office/drawing/2014/main" id="{A2037DEE-E2EA-2CBE-DF16-76C08DAB8EEF}"/>
              </a:ext>
            </a:extLst>
          </p:cNvPr>
          <p:cNvGrpSpPr/>
          <p:nvPr/>
        </p:nvGrpSpPr>
        <p:grpSpPr>
          <a:xfrm>
            <a:off x="7438994" y="2205617"/>
            <a:ext cx="1634441" cy="1711836"/>
            <a:chOff x="6755402" y="952213"/>
            <a:chExt cx="1634441" cy="1711836"/>
          </a:xfrm>
          <a:solidFill>
            <a:srgbClr val="ECE394"/>
          </a:solidFill>
        </p:grpSpPr>
        <p:sp>
          <p:nvSpPr>
            <p:cNvPr id="73" name="Freeform: Shape 72">
              <a:extLst>
                <a:ext uri="{FF2B5EF4-FFF2-40B4-BE49-F238E27FC236}">
                  <a16:creationId xmlns:a16="http://schemas.microsoft.com/office/drawing/2014/main" id="{D1C81CDA-487F-2052-1A39-D0310D7091C6}"/>
                </a:ext>
              </a:extLst>
            </p:cNvPr>
            <p:cNvSpPr/>
            <p:nvPr/>
          </p:nvSpPr>
          <p:spPr>
            <a:xfrm>
              <a:off x="6850933" y="952213"/>
              <a:ext cx="1538911" cy="1711836"/>
            </a:xfrm>
            <a:custGeom>
              <a:avLst/>
              <a:gdLst>
                <a:gd name="connsiteX0" fmla="*/ 1538911 w 1538911"/>
                <a:gd name="connsiteY0" fmla="*/ 1586890 h 1711836"/>
                <a:gd name="connsiteX1" fmla="*/ 0 w 1538911"/>
                <a:gd name="connsiteY1" fmla="*/ 1711837 h 1711836"/>
                <a:gd name="connsiteX2" fmla="*/ 36984 w 1538911"/>
                <a:gd name="connsiteY2" fmla="*/ 0 h 1711836"/>
                <a:gd name="connsiteX3" fmla="*/ 1450092 w 1538911"/>
                <a:gd name="connsiteY3" fmla="*/ 58832 h 1711836"/>
              </a:gdLst>
              <a:ahLst/>
              <a:cxnLst>
                <a:cxn ang="0">
                  <a:pos x="connsiteX0" y="connsiteY0"/>
                </a:cxn>
                <a:cxn ang="0">
                  <a:pos x="connsiteX1" y="connsiteY1"/>
                </a:cxn>
                <a:cxn ang="0">
                  <a:pos x="connsiteX2" y="connsiteY2"/>
                </a:cxn>
                <a:cxn ang="0">
                  <a:pos x="connsiteX3" y="connsiteY3"/>
                </a:cxn>
              </a:cxnLst>
              <a:rect l="l" t="t" r="r" b="b"/>
              <a:pathLst>
                <a:path w="1538911" h="1711836">
                  <a:moveTo>
                    <a:pt x="1538911" y="1586890"/>
                  </a:moveTo>
                  <a:lnTo>
                    <a:pt x="0" y="1711837"/>
                  </a:lnTo>
                  <a:lnTo>
                    <a:pt x="36984" y="0"/>
                  </a:lnTo>
                  <a:lnTo>
                    <a:pt x="1450092" y="58832"/>
                  </a:lnTo>
                  <a:close/>
                </a:path>
              </a:pathLst>
            </a:custGeom>
            <a:solidFill>
              <a:schemeClr val="bg1"/>
            </a:solidFill>
            <a:ln w="14267"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EEBE1F0-B322-2D45-D821-94C0C1C7B265}"/>
                </a:ext>
              </a:extLst>
            </p:cNvPr>
            <p:cNvSpPr/>
            <p:nvPr/>
          </p:nvSpPr>
          <p:spPr>
            <a:xfrm>
              <a:off x="6755402" y="952213"/>
              <a:ext cx="132514" cy="1711836"/>
            </a:xfrm>
            <a:custGeom>
              <a:avLst/>
              <a:gdLst>
                <a:gd name="connsiteX0" fmla="*/ 95530 w 132514"/>
                <a:gd name="connsiteY0" fmla="*/ 1711837 h 1711836"/>
                <a:gd name="connsiteX1" fmla="*/ 0 w 132514"/>
                <a:gd name="connsiteY1" fmla="*/ 157504 h 1711836"/>
                <a:gd name="connsiteX2" fmla="*/ 132515 w 132514"/>
                <a:gd name="connsiteY2" fmla="*/ 0 h 1711836"/>
              </a:gdLst>
              <a:ahLst/>
              <a:cxnLst>
                <a:cxn ang="0">
                  <a:pos x="connsiteX0" y="connsiteY0"/>
                </a:cxn>
                <a:cxn ang="0">
                  <a:pos x="connsiteX1" y="connsiteY1"/>
                </a:cxn>
                <a:cxn ang="0">
                  <a:pos x="connsiteX2" y="connsiteY2"/>
                </a:cxn>
              </a:cxnLst>
              <a:rect l="l" t="t" r="r" b="b"/>
              <a:pathLst>
                <a:path w="132514" h="1711836">
                  <a:moveTo>
                    <a:pt x="95530" y="1711837"/>
                  </a:moveTo>
                  <a:lnTo>
                    <a:pt x="0" y="157504"/>
                  </a:lnTo>
                  <a:lnTo>
                    <a:pt x="132515" y="0"/>
                  </a:lnTo>
                  <a:close/>
                </a:path>
              </a:pathLst>
            </a:custGeom>
            <a:grpFill/>
            <a:ln w="14267" cap="flat">
              <a:noFill/>
              <a:prstDash val="solid"/>
              <a:miter/>
            </a:ln>
          </p:spPr>
          <p:txBody>
            <a:bodyPr rtlCol="0" anchor="ctr"/>
            <a:lstStyle/>
            <a:p>
              <a:endParaRPr lang="en-US"/>
            </a:p>
          </p:txBody>
        </p:sp>
      </p:grpSp>
      <p:sp>
        <p:nvSpPr>
          <p:cNvPr id="75" name="Freeform: Shape 74">
            <a:extLst>
              <a:ext uri="{FF2B5EF4-FFF2-40B4-BE49-F238E27FC236}">
                <a16:creationId xmlns:a16="http://schemas.microsoft.com/office/drawing/2014/main" id="{5E73E255-7B4B-8DB4-9AA9-A1F8B94B30EC}"/>
              </a:ext>
            </a:extLst>
          </p:cNvPr>
          <p:cNvSpPr/>
          <p:nvPr/>
        </p:nvSpPr>
        <p:spPr>
          <a:xfrm>
            <a:off x="1831545" y="4078241"/>
            <a:ext cx="1463514" cy="234328"/>
          </a:xfrm>
          <a:custGeom>
            <a:avLst/>
            <a:gdLst>
              <a:gd name="connsiteX0" fmla="*/ 0 w 1463514"/>
              <a:gd name="connsiteY0" fmla="*/ 0 h 234328"/>
              <a:gd name="connsiteX1" fmla="*/ 792660 w 1463514"/>
              <a:gd name="connsiteY1" fmla="*/ 234328 h 234328"/>
              <a:gd name="connsiteX2" fmla="*/ 1463515 w 1463514"/>
              <a:gd name="connsiteY2" fmla="*/ 76967 h 234328"/>
            </a:gdLst>
            <a:ahLst/>
            <a:cxnLst>
              <a:cxn ang="0">
                <a:pos x="connsiteX0" y="connsiteY0"/>
              </a:cxn>
              <a:cxn ang="0">
                <a:pos x="connsiteX1" y="connsiteY1"/>
              </a:cxn>
              <a:cxn ang="0">
                <a:pos x="connsiteX2" y="connsiteY2"/>
              </a:cxn>
            </a:cxnLst>
            <a:rect l="l" t="t" r="r" b="b"/>
            <a:pathLst>
              <a:path w="1463514" h="234328">
                <a:moveTo>
                  <a:pt x="0" y="0"/>
                </a:moveTo>
                <a:lnTo>
                  <a:pt x="792660" y="234328"/>
                </a:lnTo>
                <a:lnTo>
                  <a:pt x="1463515" y="76967"/>
                </a:lnTo>
                <a:close/>
              </a:path>
            </a:pathLst>
          </a:custGeom>
          <a:solidFill>
            <a:srgbClr val="B2E3ED"/>
          </a:solidFill>
          <a:ln w="14267"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1B321E5-6061-2AF6-A063-2D4D37952D7C}"/>
              </a:ext>
            </a:extLst>
          </p:cNvPr>
          <p:cNvSpPr/>
          <p:nvPr/>
        </p:nvSpPr>
        <p:spPr>
          <a:xfrm>
            <a:off x="3613208" y="3877042"/>
            <a:ext cx="1634298" cy="243038"/>
          </a:xfrm>
          <a:custGeom>
            <a:avLst/>
            <a:gdLst>
              <a:gd name="connsiteX0" fmla="*/ 0 w 1634298"/>
              <a:gd name="connsiteY0" fmla="*/ 0 h 243038"/>
              <a:gd name="connsiteX1" fmla="*/ 895330 w 1634298"/>
              <a:gd name="connsiteY1" fmla="*/ 243039 h 243038"/>
              <a:gd name="connsiteX2" fmla="*/ 1634298 w 1634298"/>
              <a:gd name="connsiteY2" fmla="*/ 39983 h 243038"/>
            </a:gdLst>
            <a:ahLst/>
            <a:cxnLst>
              <a:cxn ang="0">
                <a:pos x="connsiteX0" y="connsiteY0"/>
              </a:cxn>
              <a:cxn ang="0">
                <a:pos x="connsiteX1" y="connsiteY1"/>
              </a:cxn>
              <a:cxn ang="0">
                <a:pos x="connsiteX2" y="connsiteY2"/>
              </a:cxn>
            </a:cxnLst>
            <a:rect l="l" t="t" r="r" b="b"/>
            <a:pathLst>
              <a:path w="1634298" h="243038">
                <a:moveTo>
                  <a:pt x="0" y="0"/>
                </a:moveTo>
                <a:lnTo>
                  <a:pt x="895330" y="243039"/>
                </a:lnTo>
                <a:lnTo>
                  <a:pt x="1634298" y="39983"/>
                </a:lnTo>
                <a:close/>
              </a:path>
            </a:pathLst>
          </a:custGeom>
          <a:solidFill>
            <a:srgbClr val="20ABBD"/>
          </a:solidFill>
          <a:ln w="14267"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3D9D8760-79BE-C073-54DC-45B158D87CE0}"/>
              </a:ext>
            </a:extLst>
          </p:cNvPr>
          <p:cNvSpPr/>
          <p:nvPr/>
        </p:nvSpPr>
        <p:spPr>
          <a:xfrm>
            <a:off x="5543380" y="4190764"/>
            <a:ext cx="1582320" cy="137083"/>
          </a:xfrm>
          <a:custGeom>
            <a:avLst/>
            <a:gdLst>
              <a:gd name="connsiteX0" fmla="*/ 0 w 1582320"/>
              <a:gd name="connsiteY0" fmla="*/ 4855 h 137083"/>
              <a:gd name="connsiteX1" fmla="*/ 845780 w 1582320"/>
              <a:gd name="connsiteY1" fmla="*/ 137084 h 137083"/>
              <a:gd name="connsiteX2" fmla="*/ 1582321 w 1582320"/>
              <a:gd name="connsiteY2" fmla="*/ 0 h 137083"/>
            </a:gdLst>
            <a:ahLst/>
            <a:cxnLst>
              <a:cxn ang="0">
                <a:pos x="connsiteX0" y="connsiteY0"/>
              </a:cxn>
              <a:cxn ang="0">
                <a:pos x="connsiteX1" y="connsiteY1"/>
              </a:cxn>
              <a:cxn ang="0">
                <a:pos x="connsiteX2" y="connsiteY2"/>
              </a:cxn>
            </a:cxnLst>
            <a:rect l="l" t="t" r="r" b="b"/>
            <a:pathLst>
              <a:path w="1582320" h="137083">
                <a:moveTo>
                  <a:pt x="0" y="4855"/>
                </a:moveTo>
                <a:lnTo>
                  <a:pt x="845780" y="137084"/>
                </a:lnTo>
                <a:lnTo>
                  <a:pt x="1582321" y="0"/>
                </a:lnTo>
                <a:close/>
              </a:path>
            </a:pathLst>
          </a:custGeom>
          <a:solidFill>
            <a:srgbClr val="3A8FD6"/>
          </a:solidFill>
          <a:ln w="14267"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FCA8572-BFF0-F5AB-D4B3-72B63F45645C}"/>
              </a:ext>
            </a:extLst>
          </p:cNvPr>
          <p:cNvSpPr/>
          <p:nvPr/>
        </p:nvSpPr>
        <p:spPr>
          <a:xfrm>
            <a:off x="7534525" y="3792507"/>
            <a:ext cx="1538911" cy="206482"/>
          </a:xfrm>
          <a:custGeom>
            <a:avLst/>
            <a:gdLst>
              <a:gd name="connsiteX0" fmla="*/ 0 w 1538911"/>
              <a:gd name="connsiteY0" fmla="*/ 124946 h 206482"/>
              <a:gd name="connsiteX1" fmla="*/ 1538911 w 1538911"/>
              <a:gd name="connsiteY1" fmla="*/ 0 h 206482"/>
              <a:gd name="connsiteX2" fmla="*/ 736969 w 1538911"/>
              <a:gd name="connsiteY2" fmla="*/ 206483 h 206482"/>
            </a:gdLst>
            <a:ahLst/>
            <a:cxnLst>
              <a:cxn ang="0">
                <a:pos x="connsiteX0" y="connsiteY0"/>
              </a:cxn>
              <a:cxn ang="0">
                <a:pos x="connsiteX1" y="connsiteY1"/>
              </a:cxn>
              <a:cxn ang="0">
                <a:pos x="connsiteX2" y="connsiteY2"/>
              </a:cxn>
            </a:cxnLst>
            <a:rect l="l" t="t" r="r" b="b"/>
            <a:pathLst>
              <a:path w="1538911" h="206482">
                <a:moveTo>
                  <a:pt x="0" y="124946"/>
                </a:moveTo>
                <a:lnTo>
                  <a:pt x="1538911" y="0"/>
                </a:lnTo>
                <a:lnTo>
                  <a:pt x="736969" y="206483"/>
                </a:lnTo>
                <a:close/>
              </a:path>
            </a:pathLst>
          </a:custGeom>
          <a:solidFill>
            <a:srgbClr val="ECE394"/>
          </a:solidFill>
          <a:ln w="14267"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1DB770B9-0253-82EA-ED13-ED344D1FB8D3}"/>
              </a:ext>
            </a:extLst>
          </p:cNvPr>
          <p:cNvSpPr/>
          <p:nvPr/>
        </p:nvSpPr>
        <p:spPr>
          <a:xfrm>
            <a:off x="9399295" y="4052966"/>
            <a:ext cx="1442809" cy="104955"/>
          </a:xfrm>
          <a:custGeom>
            <a:avLst/>
            <a:gdLst>
              <a:gd name="connsiteX0" fmla="*/ 0 w 1442809"/>
              <a:gd name="connsiteY0" fmla="*/ 0 h 104955"/>
              <a:gd name="connsiteX1" fmla="*/ 1442810 w 1442809"/>
              <a:gd name="connsiteY1" fmla="*/ 0 h 104955"/>
              <a:gd name="connsiteX2" fmla="*/ 753677 w 1442809"/>
              <a:gd name="connsiteY2" fmla="*/ 104955 h 104955"/>
            </a:gdLst>
            <a:ahLst/>
            <a:cxnLst>
              <a:cxn ang="0">
                <a:pos x="connsiteX0" y="connsiteY0"/>
              </a:cxn>
              <a:cxn ang="0">
                <a:pos x="connsiteX1" y="connsiteY1"/>
              </a:cxn>
              <a:cxn ang="0">
                <a:pos x="connsiteX2" y="connsiteY2"/>
              </a:cxn>
            </a:cxnLst>
            <a:rect l="l" t="t" r="r" b="b"/>
            <a:pathLst>
              <a:path w="1442809" h="104955">
                <a:moveTo>
                  <a:pt x="0" y="0"/>
                </a:moveTo>
                <a:lnTo>
                  <a:pt x="1442810" y="0"/>
                </a:lnTo>
                <a:lnTo>
                  <a:pt x="753677" y="104955"/>
                </a:lnTo>
                <a:close/>
              </a:path>
            </a:pathLst>
          </a:custGeom>
          <a:solidFill>
            <a:srgbClr val="35CEF9"/>
          </a:solidFill>
          <a:ln w="14267" cap="flat">
            <a:noFill/>
            <a:prstDash val="solid"/>
            <a:miter/>
          </a:ln>
        </p:spPr>
        <p:txBody>
          <a:bodyPr rtlCol="0" anchor="ctr"/>
          <a:lstStyle/>
          <a:p>
            <a:endParaRPr lang="en-US"/>
          </a:p>
        </p:txBody>
      </p:sp>
      <p:grpSp>
        <p:nvGrpSpPr>
          <p:cNvPr id="80" name="Graphic 36">
            <a:extLst>
              <a:ext uri="{FF2B5EF4-FFF2-40B4-BE49-F238E27FC236}">
                <a16:creationId xmlns:a16="http://schemas.microsoft.com/office/drawing/2014/main" id="{C4079813-5D39-958B-79E2-EB0685C29A5D}"/>
              </a:ext>
            </a:extLst>
          </p:cNvPr>
          <p:cNvGrpSpPr/>
          <p:nvPr/>
        </p:nvGrpSpPr>
        <p:grpSpPr>
          <a:xfrm>
            <a:off x="2026746" y="5446224"/>
            <a:ext cx="8711974" cy="190919"/>
            <a:chOff x="1343154" y="4192820"/>
            <a:chExt cx="8711974" cy="190919"/>
          </a:xfrm>
          <a:solidFill>
            <a:srgbClr val="35CEF9"/>
          </a:solidFill>
        </p:grpSpPr>
        <p:grpSp>
          <p:nvGrpSpPr>
            <p:cNvPr id="81" name="Graphic 36">
              <a:extLst>
                <a:ext uri="{FF2B5EF4-FFF2-40B4-BE49-F238E27FC236}">
                  <a16:creationId xmlns:a16="http://schemas.microsoft.com/office/drawing/2014/main" id="{C2387440-49CB-04B7-F8F3-3976B8EAF431}"/>
                </a:ext>
              </a:extLst>
            </p:cNvPr>
            <p:cNvGrpSpPr/>
            <p:nvPr/>
          </p:nvGrpSpPr>
          <p:grpSpPr>
            <a:xfrm>
              <a:off x="1343154" y="4192820"/>
              <a:ext cx="1189632" cy="190919"/>
              <a:chOff x="1343154" y="4192820"/>
              <a:chExt cx="1189632" cy="190919"/>
            </a:xfrm>
            <a:grpFill/>
          </p:grpSpPr>
          <p:sp>
            <p:nvSpPr>
              <p:cNvPr id="94" name="Freeform: Shape 93">
                <a:extLst>
                  <a:ext uri="{FF2B5EF4-FFF2-40B4-BE49-F238E27FC236}">
                    <a16:creationId xmlns:a16="http://schemas.microsoft.com/office/drawing/2014/main" id="{2EAAF0ED-925C-C24A-1B2D-593E66EB48A6}"/>
                  </a:ext>
                </a:extLst>
              </p:cNvPr>
              <p:cNvSpPr/>
              <p:nvPr/>
            </p:nvSpPr>
            <p:spPr>
              <a:xfrm>
                <a:off x="1343154"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8" y="572"/>
                      <a:pt x="436241" y="190919"/>
                      <a:pt x="0" y="190919"/>
                    </a:cubicBezTo>
                    <a:lnTo>
                      <a:pt x="1189632" y="190919"/>
                    </a:lnTo>
                    <a:cubicBezTo>
                      <a:pt x="720833" y="190777"/>
                      <a:pt x="739683" y="-570"/>
                      <a:pt x="602170" y="1"/>
                    </a:cubicBezTo>
                    <a:close/>
                  </a:path>
                </a:pathLst>
              </a:custGeom>
              <a:grpFill/>
              <a:ln w="14267"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98AA660-4880-8844-AC52-ADA1B256D13B}"/>
                  </a:ext>
                </a:extLst>
              </p:cNvPr>
              <p:cNvSpPr/>
              <p:nvPr/>
            </p:nvSpPr>
            <p:spPr>
              <a:xfrm rot="-4036568">
                <a:off x="1894895" y="4235708"/>
                <a:ext cx="99102" cy="99102"/>
              </a:xfrm>
              <a:custGeom>
                <a:avLst/>
                <a:gdLst>
                  <a:gd name="connsiteX0" fmla="*/ 99103 w 99102"/>
                  <a:gd name="connsiteY0" fmla="*/ 49551 h 99102"/>
                  <a:gd name="connsiteX1" fmla="*/ 49551 w 99102"/>
                  <a:gd name="connsiteY1" fmla="*/ 99103 h 99102"/>
                  <a:gd name="connsiteX2" fmla="*/ 0 w 99102"/>
                  <a:gd name="connsiteY2" fmla="*/ 49551 h 99102"/>
                  <a:gd name="connsiteX3" fmla="*/ 49551 w 99102"/>
                  <a:gd name="connsiteY3" fmla="*/ 0 h 99102"/>
                  <a:gd name="connsiteX4" fmla="*/ 99103 w 99102"/>
                  <a:gd name="connsiteY4" fmla="*/ 49551 h 9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2" h="99102">
                    <a:moveTo>
                      <a:pt x="99103" y="49551"/>
                    </a:moveTo>
                    <a:cubicBezTo>
                      <a:pt x="99103" y="76918"/>
                      <a:pt x="76918" y="99103"/>
                      <a:pt x="49551" y="99103"/>
                    </a:cubicBezTo>
                    <a:cubicBezTo>
                      <a:pt x="22185" y="99103"/>
                      <a:pt x="0" y="76918"/>
                      <a:pt x="0" y="49551"/>
                    </a:cubicBezTo>
                    <a:cubicBezTo>
                      <a:pt x="0" y="22185"/>
                      <a:pt x="22185" y="0"/>
                      <a:pt x="49551" y="0"/>
                    </a:cubicBezTo>
                    <a:cubicBezTo>
                      <a:pt x="76918" y="0"/>
                      <a:pt x="99103" y="22185"/>
                      <a:pt x="99103" y="49551"/>
                    </a:cubicBezTo>
                    <a:close/>
                  </a:path>
                </a:pathLst>
              </a:custGeom>
              <a:grpFill/>
              <a:ln w="14267" cap="flat">
                <a:noFill/>
                <a:prstDash val="solid"/>
                <a:miter/>
              </a:ln>
            </p:spPr>
            <p:txBody>
              <a:bodyPr rtlCol="0" anchor="ctr"/>
              <a:lstStyle/>
              <a:p>
                <a:endParaRPr lang="en-US"/>
              </a:p>
            </p:txBody>
          </p:sp>
        </p:grpSp>
        <p:grpSp>
          <p:nvGrpSpPr>
            <p:cNvPr id="82" name="Graphic 36">
              <a:extLst>
                <a:ext uri="{FF2B5EF4-FFF2-40B4-BE49-F238E27FC236}">
                  <a16:creationId xmlns:a16="http://schemas.microsoft.com/office/drawing/2014/main" id="{7188F947-76E0-3DED-08CE-C119CC2DFB8E}"/>
                </a:ext>
              </a:extLst>
            </p:cNvPr>
            <p:cNvGrpSpPr/>
            <p:nvPr/>
          </p:nvGrpSpPr>
          <p:grpSpPr>
            <a:xfrm>
              <a:off x="3223776" y="4192820"/>
              <a:ext cx="1189632" cy="190919"/>
              <a:chOff x="3223776" y="4192820"/>
              <a:chExt cx="1189632" cy="190919"/>
            </a:xfrm>
            <a:grpFill/>
          </p:grpSpPr>
          <p:sp>
            <p:nvSpPr>
              <p:cNvPr id="92" name="Freeform: Shape 91">
                <a:extLst>
                  <a:ext uri="{FF2B5EF4-FFF2-40B4-BE49-F238E27FC236}">
                    <a16:creationId xmlns:a16="http://schemas.microsoft.com/office/drawing/2014/main" id="{635062D3-CD14-3C1B-B26D-5F61213C67E9}"/>
                  </a:ext>
                </a:extLst>
              </p:cNvPr>
              <p:cNvSpPr/>
              <p:nvPr/>
            </p:nvSpPr>
            <p:spPr>
              <a:xfrm>
                <a:off x="3223776"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8" y="572"/>
                      <a:pt x="436241" y="190919"/>
                      <a:pt x="0" y="190919"/>
                    </a:cubicBezTo>
                    <a:lnTo>
                      <a:pt x="1189632" y="190919"/>
                    </a:lnTo>
                    <a:cubicBezTo>
                      <a:pt x="720834" y="190777"/>
                      <a:pt x="739683" y="-570"/>
                      <a:pt x="602170" y="1"/>
                    </a:cubicBezTo>
                    <a:close/>
                  </a:path>
                </a:pathLst>
              </a:custGeom>
              <a:grpFill/>
              <a:ln w="14267"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7700C708-4293-1A17-E834-54DB80140914}"/>
                  </a:ext>
                </a:extLst>
              </p:cNvPr>
              <p:cNvSpPr/>
              <p:nvPr/>
            </p:nvSpPr>
            <p:spPr>
              <a:xfrm rot="-4036568">
                <a:off x="3775498" y="4235635"/>
                <a:ext cx="99102" cy="99102"/>
              </a:xfrm>
              <a:custGeom>
                <a:avLst/>
                <a:gdLst>
                  <a:gd name="connsiteX0" fmla="*/ 99103 w 99102"/>
                  <a:gd name="connsiteY0" fmla="*/ 49551 h 99102"/>
                  <a:gd name="connsiteX1" fmla="*/ 49551 w 99102"/>
                  <a:gd name="connsiteY1" fmla="*/ 99103 h 99102"/>
                  <a:gd name="connsiteX2" fmla="*/ 0 w 99102"/>
                  <a:gd name="connsiteY2" fmla="*/ 49551 h 99102"/>
                  <a:gd name="connsiteX3" fmla="*/ 49551 w 99102"/>
                  <a:gd name="connsiteY3" fmla="*/ 0 h 99102"/>
                  <a:gd name="connsiteX4" fmla="*/ 99103 w 99102"/>
                  <a:gd name="connsiteY4" fmla="*/ 49551 h 9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2" h="99102">
                    <a:moveTo>
                      <a:pt x="99103" y="49551"/>
                    </a:moveTo>
                    <a:cubicBezTo>
                      <a:pt x="99103" y="76918"/>
                      <a:pt x="76918" y="99103"/>
                      <a:pt x="49551" y="99103"/>
                    </a:cubicBezTo>
                    <a:cubicBezTo>
                      <a:pt x="22185" y="99103"/>
                      <a:pt x="0" y="76918"/>
                      <a:pt x="0" y="49551"/>
                    </a:cubicBezTo>
                    <a:cubicBezTo>
                      <a:pt x="0" y="22185"/>
                      <a:pt x="22185" y="0"/>
                      <a:pt x="49551" y="0"/>
                    </a:cubicBezTo>
                    <a:cubicBezTo>
                      <a:pt x="76918" y="0"/>
                      <a:pt x="99103" y="22185"/>
                      <a:pt x="99103" y="49551"/>
                    </a:cubicBezTo>
                    <a:close/>
                  </a:path>
                </a:pathLst>
              </a:custGeom>
              <a:grpFill/>
              <a:ln w="14267" cap="flat">
                <a:noFill/>
                <a:prstDash val="solid"/>
                <a:miter/>
              </a:ln>
            </p:spPr>
            <p:txBody>
              <a:bodyPr rtlCol="0" anchor="ctr"/>
              <a:lstStyle/>
              <a:p>
                <a:endParaRPr lang="en-US"/>
              </a:p>
            </p:txBody>
          </p:sp>
        </p:grpSp>
        <p:grpSp>
          <p:nvGrpSpPr>
            <p:cNvPr id="83" name="Graphic 36">
              <a:extLst>
                <a:ext uri="{FF2B5EF4-FFF2-40B4-BE49-F238E27FC236}">
                  <a16:creationId xmlns:a16="http://schemas.microsoft.com/office/drawing/2014/main" id="{2CD91696-8DEF-8CB5-8ED1-3AFAAF63F60B}"/>
                </a:ext>
              </a:extLst>
            </p:cNvPr>
            <p:cNvGrpSpPr/>
            <p:nvPr/>
          </p:nvGrpSpPr>
          <p:grpSpPr>
            <a:xfrm>
              <a:off x="5104254" y="4192820"/>
              <a:ext cx="1189632" cy="190919"/>
              <a:chOff x="5104254" y="4192820"/>
              <a:chExt cx="1189632" cy="190919"/>
            </a:xfrm>
            <a:grpFill/>
          </p:grpSpPr>
          <p:sp>
            <p:nvSpPr>
              <p:cNvPr id="90" name="Freeform: Shape 89">
                <a:extLst>
                  <a:ext uri="{FF2B5EF4-FFF2-40B4-BE49-F238E27FC236}">
                    <a16:creationId xmlns:a16="http://schemas.microsoft.com/office/drawing/2014/main" id="{C9EF1447-C362-B26C-1C00-2E7D0FEF3958}"/>
                  </a:ext>
                </a:extLst>
              </p:cNvPr>
              <p:cNvSpPr/>
              <p:nvPr/>
            </p:nvSpPr>
            <p:spPr>
              <a:xfrm>
                <a:off x="5104254"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8" y="572"/>
                      <a:pt x="436241" y="190919"/>
                      <a:pt x="0" y="190919"/>
                    </a:cubicBezTo>
                    <a:lnTo>
                      <a:pt x="1189632" y="190919"/>
                    </a:lnTo>
                    <a:cubicBezTo>
                      <a:pt x="720834" y="190777"/>
                      <a:pt x="739682" y="-570"/>
                      <a:pt x="602170" y="1"/>
                    </a:cubicBezTo>
                    <a:close/>
                  </a:path>
                </a:pathLst>
              </a:custGeom>
              <a:grpFill/>
              <a:ln w="14267"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229A7B15-D516-B36B-1188-0EFC6091A1CC}"/>
                  </a:ext>
                </a:extLst>
              </p:cNvPr>
              <p:cNvSpPr/>
              <p:nvPr/>
            </p:nvSpPr>
            <p:spPr>
              <a:xfrm>
                <a:off x="5656017" y="4235660"/>
                <a:ext cx="99100" cy="99100"/>
              </a:xfrm>
              <a:custGeom>
                <a:avLst/>
                <a:gdLst>
                  <a:gd name="connsiteX0" fmla="*/ 99100 w 99100"/>
                  <a:gd name="connsiteY0" fmla="*/ 49550 h 99100"/>
                  <a:gd name="connsiteX1" fmla="*/ 49550 w 99100"/>
                  <a:gd name="connsiteY1" fmla="*/ 99100 h 99100"/>
                  <a:gd name="connsiteX2" fmla="*/ 0 w 99100"/>
                  <a:gd name="connsiteY2" fmla="*/ 49550 h 99100"/>
                  <a:gd name="connsiteX3" fmla="*/ 49550 w 99100"/>
                  <a:gd name="connsiteY3" fmla="*/ 0 h 99100"/>
                  <a:gd name="connsiteX4" fmla="*/ 99100 w 99100"/>
                  <a:gd name="connsiteY4" fmla="*/ 49550 h 9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0" h="99100">
                    <a:moveTo>
                      <a:pt x="99100" y="49550"/>
                    </a:moveTo>
                    <a:cubicBezTo>
                      <a:pt x="99100" y="76967"/>
                      <a:pt x="76967" y="99100"/>
                      <a:pt x="49550" y="99100"/>
                    </a:cubicBezTo>
                    <a:cubicBezTo>
                      <a:pt x="22133" y="99100"/>
                      <a:pt x="0" y="76967"/>
                      <a:pt x="0" y="49550"/>
                    </a:cubicBezTo>
                    <a:cubicBezTo>
                      <a:pt x="0" y="22133"/>
                      <a:pt x="22133" y="0"/>
                      <a:pt x="49550" y="0"/>
                    </a:cubicBezTo>
                    <a:cubicBezTo>
                      <a:pt x="76967" y="0"/>
                      <a:pt x="99100" y="22133"/>
                      <a:pt x="99100" y="49550"/>
                    </a:cubicBezTo>
                    <a:close/>
                  </a:path>
                </a:pathLst>
              </a:custGeom>
              <a:grpFill/>
              <a:ln w="14267" cap="flat">
                <a:noFill/>
                <a:prstDash val="solid"/>
                <a:miter/>
              </a:ln>
            </p:spPr>
            <p:txBody>
              <a:bodyPr rtlCol="0" anchor="ctr"/>
              <a:lstStyle/>
              <a:p>
                <a:endParaRPr lang="en-US"/>
              </a:p>
            </p:txBody>
          </p:sp>
        </p:grpSp>
        <p:grpSp>
          <p:nvGrpSpPr>
            <p:cNvPr id="84" name="Graphic 36">
              <a:extLst>
                <a:ext uri="{FF2B5EF4-FFF2-40B4-BE49-F238E27FC236}">
                  <a16:creationId xmlns:a16="http://schemas.microsoft.com/office/drawing/2014/main" id="{71692081-1579-48D0-2C39-3DCCD7843607}"/>
                </a:ext>
              </a:extLst>
            </p:cNvPr>
            <p:cNvGrpSpPr/>
            <p:nvPr/>
          </p:nvGrpSpPr>
          <p:grpSpPr>
            <a:xfrm>
              <a:off x="6984875" y="4192820"/>
              <a:ext cx="1189632" cy="190919"/>
              <a:chOff x="6984875" y="4192820"/>
              <a:chExt cx="1189632" cy="190919"/>
            </a:xfrm>
            <a:grpFill/>
          </p:grpSpPr>
          <p:sp>
            <p:nvSpPr>
              <p:cNvPr id="88" name="Freeform: Shape 87">
                <a:extLst>
                  <a:ext uri="{FF2B5EF4-FFF2-40B4-BE49-F238E27FC236}">
                    <a16:creationId xmlns:a16="http://schemas.microsoft.com/office/drawing/2014/main" id="{27D1D2A4-D33E-07AE-4C4B-79A1BB34DDE4}"/>
                  </a:ext>
                </a:extLst>
              </p:cNvPr>
              <p:cNvSpPr/>
              <p:nvPr/>
            </p:nvSpPr>
            <p:spPr>
              <a:xfrm>
                <a:off x="6984875"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7" y="572"/>
                      <a:pt x="436241" y="190919"/>
                      <a:pt x="0" y="190919"/>
                    </a:cubicBezTo>
                    <a:lnTo>
                      <a:pt x="1189632" y="190919"/>
                    </a:lnTo>
                    <a:cubicBezTo>
                      <a:pt x="720833" y="190777"/>
                      <a:pt x="739682" y="-570"/>
                      <a:pt x="602170" y="1"/>
                    </a:cubicBezTo>
                    <a:close/>
                  </a:path>
                </a:pathLst>
              </a:custGeom>
              <a:grpFill/>
              <a:ln w="14267"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2E3A32DF-78E5-A32C-2307-2DF3DCF428B7}"/>
                  </a:ext>
                </a:extLst>
              </p:cNvPr>
              <p:cNvSpPr/>
              <p:nvPr/>
            </p:nvSpPr>
            <p:spPr>
              <a:xfrm>
                <a:off x="7536638" y="4235660"/>
                <a:ext cx="99100" cy="99100"/>
              </a:xfrm>
              <a:custGeom>
                <a:avLst/>
                <a:gdLst>
                  <a:gd name="connsiteX0" fmla="*/ 99100 w 99100"/>
                  <a:gd name="connsiteY0" fmla="*/ 49550 h 99100"/>
                  <a:gd name="connsiteX1" fmla="*/ 49550 w 99100"/>
                  <a:gd name="connsiteY1" fmla="*/ 99100 h 99100"/>
                  <a:gd name="connsiteX2" fmla="*/ 0 w 99100"/>
                  <a:gd name="connsiteY2" fmla="*/ 49550 h 99100"/>
                  <a:gd name="connsiteX3" fmla="*/ 49550 w 99100"/>
                  <a:gd name="connsiteY3" fmla="*/ 0 h 99100"/>
                  <a:gd name="connsiteX4" fmla="*/ 99100 w 99100"/>
                  <a:gd name="connsiteY4" fmla="*/ 49550 h 9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0" h="99100">
                    <a:moveTo>
                      <a:pt x="99100" y="49550"/>
                    </a:moveTo>
                    <a:cubicBezTo>
                      <a:pt x="99100" y="76967"/>
                      <a:pt x="76967" y="99100"/>
                      <a:pt x="49550" y="99100"/>
                    </a:cubicBezTo>
                    <a:cubicBezTo>
                      <a:pt x="22134" y="99100"/>
                      <a:pt x="0" y="76967"/>
                      <a:pt x="0" y="49550"/>
                    </a:cubicBezTo>
                    <a:cubicBezTo>
                      <a:pt x="0" y="22133"/>
                      <a:pt x="22134" y="0"/>
                      <a:pt x="49550" y="0"/>
                    </a:cubicBezTo>
                    <a:cubicBezTo>
                      <a:pt x="76824" y="0"/>
                      <a:pt x="99100" y="22133"/>
                      <a:pt x="99100" y="49550"/>
                    </a:cubicBezTo>
                    <a:close/>
                  </a:path>
                </a:pathLst>
              </a:custGeom>
              <a:grpFill/>
              <a:ln w="14267" cap="flat">
                <a:noFill/>
                <a:prstDash val="solid"/>
                <a:miter/>
              </a:ln>
            </p:spPr>
            <p:txBody>
              <a:bodyPr rtlCol="0" anchor="ctr"/>
              <a:lstStyle/>
              <a:p>
                <a:endParaRPr lang="en-US"/>
              </a:p>
            </p:txBody>
          </p:sp>
        </p:grpSp>
        <p:grpSp>
          <p:nvGrpSpPr>
            <p:cNvPr id="85" name="Graphic 36">
              <a:extLst>
                <a:ext uri="{FF2B5EF4-FFF2-40B4-BE49-F238E27FC236}">
                  <a16:creationId xmlns:a16="http://schemas.microsoft.com/office/drawing/2014/main" id="{C821FB0E-8F74-493A-276A-3E93E4C3813D}"/>
                </a:ext>
              </a:extLst>
            </p:cNvPr>
            <p:cNvGrpSpPr/>
            <p:nvPr/>
          </p:nvGrpSpPr>
          <p:grpSpPr>
            <a:xfrm>
              <a:off x="8865497" y="4192820"/>
              <a:ext cx="1189632" cy="190919"/>
              <a:chOff x="8865497" y="4192820"/>
              <a:chExt cx="1189632" cy="190919"/>
            </a:xfrm>
            <a:grpFill/>
          </p:grpSpPr>
          <p:sp>
            <p:nvSpPr>
              <p:cNvPr id="86" name="Freeform: Shape 85">
                <a:extLst>
                  <a:ext uri="{FF2B5EF4-FFF2-40B4-BE49-F238E27FC236}">
                    <a16:creationId xmlns:a16="http://schemas.microsoft.com/office/drawing/2014/main" id="{1AD5D09E-614C-0583-17AC-C486EBB34BC1}"/>
                  </a:ext>
                </a:extLst>
              </p:cNvPr>
              <p:cNvSpPr/>
              <p:nvPr/>
            </p:nvSpPr>
            <p:spPr>
              <a:xfrm>
                <a:off x="8865497"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7" y="572"/>
                      <a:pt x="436241" y="190919"/>
                      <a:pt x="0" y="190919"/>
                    </a:cubicBezTo>
                    <a:lnTo>
                      <a:pt x="1189632" y="190919"/>
                    </a:lnTo>
                    <a:cubicBezTo>
                      <a:pt x="720833" y="190777"/>
                      <a:pt x="739682" y="-570"/>
                      <a:pt x="602170" y="1"/>
                    </a:cubicBezTo>
                    <a:close/>
                  </a:path>
                </a:pathLst>
              </a:custGeom>
              <a:grpFill/>
              <a:ln w="14267"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1D8A3B4-3CAC-6716-D56B-5C50A1FFB255}"/>
                  </a:ext>
                </a:extLst>
              </p:cNvPr>
              <p:cNvSpPr/>
              <p:nvPr/>
            </p:nvSpPr>
            <p:spPr>
              <a:xfrm rot="-4036568">
                <a:off x="9417321" y="4235389"/>
                <a:ext cx="99102" cy="99102"/>
              </a:xfrm>
              <a:custGeom>
                <a:avLst/>
                <a:gdLst>
                  <a:gd name="connsiteX0" fmla="*/ 99102 w 99102"/>
                  <a:gd name="connsiteY0" fmla="*/ 49551 h 99102"/>
                  <a:gd name="connsiteX1" fmla="*/ 49551 w 99102"/>
                  <a:gd name="connsiteY1" fmla="*/ 99103 h 99102"/>
                  <a:gd name="connsiteX2" fmla="*/ 1 w 99102"/>
                  <a:gd name="connsiteY2" fmla="*/ 49551 h 99102"/>
                  <a:gd name="connsiteX3" fmla="*/ 49551 w 99102"/>
                  <a:gd name="connsiteY3" fmla="*/ 0 h 99102"/>
                  <a:gd name="connsiteX4" fmla="*/ 99102 w 99102"/>
                  <a:gd name="connsiteY4" fmla="*/ 49551 h 9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2" h="99102">
                    <a:moveTo>
                      <a:pt x="99102" y="49551"/>
                    </a:moveTo>
                    <a:cubicBezTo>
                      <a:pt x="99102" y="76918"/>
                      <a:pt x="76917" y="99103"/>
                      <a:pt x="49551" y="99103"/>
                    </a:cubicBezTo>
                    <a:cubicBezTo>
                      <a:pt x="22185" y="99103"/>
                      <a:pt x="1" y="76918"/>
                      <a:pt x="1" y="49551"/>
                    </a:cubicBezTo>
                    <a:cubicBezTo>
                      <a:pt x="1" y="22185"/>
                      <a:pt x="22186" y="0"/>
                      <a:pt x="49551" y="0"/>
                    </a:cubicBezTo>
                    <a:cubicBezTo>
                      <a:pt x="76918" y="0"/>
                      <a:pt x="99102" y="22185"/>
                      <a:pt x="99102" y="49551"/>
                    </a:cubicBezTo>
                    <a:close/>
                  </a:path>
                </a:pathLst>
              </a:custGeom>
              <a:grpFill/>
              <a:ln w="14267" cap="flat">
                <a:noFill/>
                <a:prstDash val="solid"/>
                <a:miter/>
              </a:ln>
            </p:spPr>
            <p:txBody>
              <a:bodyPr rtlCol="0" anchor="ctr"/>
              <a:lstStyle/>
              <a:p>
                <a:endParaRPr lang="en-US"/>
              </a:p>
            </p:txBody>
          </p:sp>
        </p:grpSp>
      </p:grpSp>
      <p:sp>
        <p:nvSpPr>
          <p:cNvPr id="96" name="Freeform: Shape 95">
            <a:extLst>
              <a:ext uri="{FF2B5EF4-FFF2-40B4-BE49-F238E27FC236}">
                <a16:creationId xmlns:a16="http://schemas.microsoft.com/office/drawing/2014/main" id="{26F4EC2B-6D47-E5DC-3EBC-B81E0B542641}"/>
              </a:ext>
            </a:extLst>
          </p:cNvPr>
          <p:cNvSpPr/>
          <p:nvPr/>
        </p:nvSpPr>
        <p:spPr>
          <a:xfrm>
            <a:off x="8009000" y="4624828"/>
            <a:ext cx="525042" cy="524274"/>
          </a:xfrm>
          <a:custGeom>
            <a:avLst/>
            <a:gdLst>
              <a:gd name="connsiteX0" fmla="*/ 466550 w 525042"/>
              <a:gd name="connsiteY0" fmla="*/ 58582 h 524274"/>
              <a:gd name="connsiteX1" fmla="*/ 183386 w 525042"/>
              <a:gd name="connsiteY1" fmla="*/ 58582 h 524274"/>
              <a:gd name="connsiteX2" fmla="*/ 170248 w 525042"/>
              <a:gd name="connsiteY2" fmla="*/ 327181 h 524274"/>
              <a:gd name="connsiteX3" fmla="*/ 149543 w 525042"/>
              <a:gd name="connsiteY3" fmla="*/ 347886 h 524274"/>
              <a:gd name="connsiteX4" fmla="*/ 146401 w 525042"/>
              <a:gd name="connsiteY4" fmla="*/ 344745 h 524274"/>
              <a:gd name="connsiteX5" fmla="*/ 115700 w 525042"/>
              <a:gd name="connsiteY5" fmla="*/ 344745 h 524274"/>
              <a:gd name="connsiteX6" fmla="*/ 6319 w 525042"/>
              <a:gd name="connsiteY6" fmla="*/ 454126 h 524274"/>
              <a:gd name="connsiteX7" fmla="*/ 6319 w 525042"/>
              <a:gd name="connsiteY7" fmla="*/ 484827 h 524274"/>
              <a:gd name="connsiteX8" fmla="*/ 22883 w 525042"/>
              <a:gd name="connsiteY8" fmla="*/ 501392 h 524274"/>
              <a:gd name="connsiteX9" fmla="*/ 39447 w 525042"/>
              <a:gd name="connsiteY9" fmla="*/ 517956 h 524274"/>
              <a:gd name="connsiteX10" fmla="*/ 70148 w 525042"/>
              <a:gd name="connsiteY10" fmla="*/ 517956 h 524274"/>
              <a:gd name="connsiteX11" fmla="*/ 179530 w 525042"/>
              <a:gd name="connsiteY11" fmla="*/ 408575 h 524274"/>
              <a:gd name="connsiteX12" fmla="*/ 179530 w 525042"/>
              <a:gd name="connsiteY12" fmla="*/ 377874 h 524274"/>
              <a:gd name="connsiteX13" fmla="*/ 177245 w 525042"/>
              <a:gd name="connsiteY13" fmla="*/ 375589 h 524274"/>
              <a:gd name="connsiteX14" fmla="*/ 197951 w 525042"/>
              <a:gd name="connsiteY14" fmla="*/ 354883 h 524274"/>
              <a:gd name="connsiteX15" fmla="*/ 325039 w 525042"/>
              <a:gd name="connsiteY15" fmla="*/ 400292 h 524274"/>
              <a:gd name="connsiteX16" fmla="*/ 466693 w 525042"/>
              <a:gd name="connsiteY16" fmla="*/ 341746 h 524274"/>
              <a:gd name="connsiteX17" fmla="*/ 466550 w 525042"/>
              <a:gd name="connsiteY17" fmla="*/ 58582 h 524274"/>
              <a:gd name="connsiteX18" fmla="*/ 433421 w 525042"/>
              <a:gd name="connsiteY18" fmla="*/ 308760 h 524274"/>
              <a:gd name="connsiteX19" fmla="*/ 216229 w 525042"/>
              <a:gd name="connsiteY19" fmla="*/ 308760 h 524274"/>
              <a:gd name="connsiteX20" fmla="*/ 216229 w 525042"/>
              <a:gd name="connsiteY20" fmla="*/ 91568 h 524274"/>
              <a:gd name="connsiteX21" fmla="*/ 324754 w 525042"/>
              <a:gd name="connsiteY21" fmla="*/ 46730 h 524274"/>
              <a:gd name="connsiteX22" fmla="*/ 433279 w 525042"/>
              <a:gd name="connsiteY22" fmla="*/ 91568 h 524274"/>
              <a:gd name="connsiteX23" fmla="*/ 433421 w 525042"/>
              <a:gd name="connsiteY23" fmla="*/ 308760 h 524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25042" h="524274">
                <a:moveTo>
                  <a:pt x="466550" y="58582"/>
                </a:moveTo>
                <a:cubicBezTo>
                  <a:pt x="388441" y="-19527"/>
                  <a:pt x="261352" y="-19527"/>
                  <a:pt x="183386" y="58582"/>
                </a:cubicBezTo>
                <a:cubicBezTo>
                  <a:pt x="109989" y="131979"/>
                  <a:pt x="105562" y="248643"/>
                  <a:pt x="170248" y="327181"/>
                </a:cubicBezTo>
                <a:lnTo>
                  <a:pt x="149543" y="347886"/>
                </a:lnTo>
                <a:lnTo>
                  <a:pt x="146401" y="344745"/>
                </a:lnTo>
                <a:cubicBezTo>
                  <a:pt x="137976" y="336320"/>
                  <a:pt x="124268" y="336320"/>
                  <a:pt x="115700" y="344745"/>
                </a:cubicBezTo>
                <a:lnTo>
                  <a:pt x="6319" y="454126"/>
                </a:lnTo>
                <a:cubicBezTo>
                  <a:pt x="-2106" y="462551"/>
                  <a:pt x="-2106" y="476260"/>
                  <a:pt x="6319" y="484827"/>
                </a:cubicBezTo>
                <a:lnTo>
                  <a:pt x="22883" y="501392"/>
                </a:lnTo>
                <a:lnTo>
                  <a:pt x="39447" y="517956"/>
                </a:lnTo>
                <a:cubicBezTo>
                  <a:pt x="47872" y="526381"/>
                  <a:pt x="61581" y="526381"/>
                  <a:pt x="70148" y="517956"/>
                </a:cubicBezTo>
                <a:lnTo>
                  <a:pt x="179530" y="408575"/>
                </a:lnTo>
                <a:cubicBezTo>
                  <a:pt x="187955" y="400150"/>
                  <a:pt x="187955" y="386441"/>
                  <a:pt x="179530" y="377874"/>
                </a:cubicBezTo>
                <a:lnTo>
                  <a:pt x="177245" y="375589"/>
                </a:lnTo>
                <a:lnTo>
                  <a:pt x="197951" y="354883"/>
                </a:lnTo>
                <a:cubicBezTo>
                  <a:pt x="234792" y="385156"/>
                  <a:pt x="279916" y="400292"/>
                  <a:pt x="325039" y="400292"/>
                </a:cubicBezTo>
                <a:cubicBezTo>
                  <a:pt x="376303" y="400292"/>
                  <a:pt x="427566" y="380729"/>
                  <a:pt x="466693" y="341746"/>
                </a:cubicBezTo>
                <a:cubicBezTo>
                  <a:pt x="544516" y="263637"/>
                  <a:pt x="544516" y="136691"/>
                  <a:pt x="466550" y="58582"/>
                </a:cubicBezTo>
                <a:close/>
                <a:moveTo>
                  <a:pt x="433421" y="308760"/>
                </a:moveTo>
                <a:cubicBezTo>
                  <a:pt x="373590" y="368592"/>
                  <a:pt x="276203" y="368592"/>
                  <a:pt x="216229" y="308760"/>
                </a:cubicBezTo>
                <a:cubicBezTo>
                  <a:pt x="156397" y="248929"/>
                  <a:pt x="156397" y="151542"/>
                  <a:pt x="216229" y="91568"/>
                </a:cubicBezTo>
                <a:cubicBezTo>
                  <a:pt x="246216" y="61581"/>
                  <a:pt x="285485" y="46730"/>
                  <a:pt x="324754" y="46730"/>
                </a:cubicBezTo>
                <a:cubicBezTo>
                  <a:pt x="364023" y="46730"/>
                  <a:pt x="403434" y="61724"/>
                  <a:pt x="433279" y="91568"/>
                </a:cubicBezTo>
                <a:cubicBezTo>
                  <a:pt x="493253" y="151399"/>
                  <a:pt x="493253" y="248929"/>
                  <a:pt x="433421" y="308760"/>
                </a:cubicBezTo>
                <a:close/>
              </a:path>
            </a:pathLst>
          </a:custGeom>
          <a:solidFill>
            <a:srgbClr val="35CEF9"/>
          </a:solidFill>
          <a:ln w="14267" cap="flat">
            <a:noFill/>
            <a:prstDash val="solid"/>
            <a:miter/>
          </a:ln>
        </p:spPr>
        <p:txBody>
          <a:bodyPr rtlCol="0" anchor="ctr"/>
          <a:lstStyle/>
          <a:p>
            <a:endParaRPr lang="en-US"/>
          </a:p>
        </p:txBody>
      </p:sp>
      <p:grpSp>
        <p:nvGrpSpPr>
          <p:cNvPr id="97" name="Graphic 36">
            <a:extLst>
              <a:ext uri="{FF2B5EF4-FFF2-40B4-BE49-F238E27FC236}">
                <a16:creationId xmlns:a16="http://schemas.microsoft.com/office/drawing/2014/main" id="{28507DD2-08D9-8889-CCF1-C906D9C7FBE9}"/>
              </a:ext>
            </a:extLst>
          </p:cNvPr>
          <p:cNvGrpSpPr/>
          <p:nvPr/>
        </p:nvGrpSpPr>
        <p:grpSpPr>
          <a:xfrm>
            <a:off x="9859384" y="4616724"/>
            <a:ext cx="587176" cy="540625"/>
            <a:chOff x="9175792" y="3363320"/>
            <a:chExt cx="587176" cy="540625"/>
          </a:xfrm>
          <a:solidFill>
            <a:srgbClr val="35CEF9"/>
          </a:solidFill>
        </p:grpSpPr>
        <p:sp>
          <p:nvSpPr>
            <p:cNvPr id="98" name="Freeform: Shape 97">
              <a:extLst>
                <a:ext uri="{FF2B5EF4-FFF2-40B4-BE49-F238E27FC236}">
                  <a16:creationId xmlns:a16="http://schemas.microsoft.com/office/drawing/2014/main" id="{1DEC87A6-14DA-B0D0-ADCA-F5D36F0FA35D}"/>
                </a:ext>
              </a:extLst>
            </p:cNvPr>
            <p:cNvSpPr/>
            <p:nvPr/>
          </p:nvSpPr>
          <p:spPr>
            <a:xfrm>
              <a:off x="9202495" y="3440287"/>
              <a:ext cx="534484" cy="347707"/>
            </a:xfrm>
            <a:custGeom>
              <a:avLst/>
              <a:gdLst>
                <a:gd name="connsiteX0" fmla="*/ 0 w 534484"/>
                <a:gd name="connsiteY0" fmla="*/ 0 h 347707"/>
                <a:gd name="connsiteX1" fmla="*/ 0 w 534484"/>
                <a:gd name="connsiteY1" fmla="*/ 347708 h 347707"/>
                <a:gd name="connsiteX2" fmla="*/ 534485 w 534484"/>
                <a:gd name="connsiteY2" fmla="*/ 347708 h 347707"/>
                <a:gd name="connsiteX3" fmla="*/ 534485 w 534484"/>
                <a:gd name="connsiteY3" fmla="*/ 0 h 347707"/>
                <a:gd name="connsiteX4" fmla="*/ 0 w 534484"/>
                <a:gd name="connsiteY4" fmla="*/ 0 h 347707"/>
                <a:gd name="connsiteX5" fmla="*/ 421962 w 534484"/>
                <a:gd name="connsiteY5" fmla="*/ 170355 h 347707"/>
                <a:gd name="connsiteX6" fmla="*/ 411824 w 534484"/>
                <a:gd name="connsiteY6" fmla="*/ 160217 h 347707"/>
                <a:gd name="connsiteX7" fmla="*/ 411824 w 534484"/>
                <a:gd name="connsiteY7" fmla="*/ 110238 h 347707"/>
                <a:gd name="connsiteX8" fmla="*/ 289305 w 534484"/>
                <a:gd name="connsiteY8" fmla="*/ 232757 h 347707"/>
                <a:gd name="connsiteX9" fmla="*/ 275025 w 534484"/>
                <a:gd name="connsiteY9" fmla="*/ 232757 h 347707"/>
                <a:gd name="connsiteX10" fmla="*/ 231900 w 534484"/>
                <a:gd name="connsiteY10" fmla="*/ 189633 h 347707"/>
                <a:gd name="connsiteX11" fmla="*/ 124233 w 534484"/>
                <a:gd name="connsiteY11" fmla="*/ 297301 h 347707"/>
                <a:gd name="connsiteX12" fmla="*/ 117093 w 534484"/>
                <a:gd name="connsiteY12" fmla="*/ 300300 h 347707"/>
                <a:gd name="connsiteX13" fmla="*/ 109953 w 534484"/>
                <a:gd name="connsiteY13" fmla="*/ 297301 h 347707"/>
                <a:gd name="connsiteX14" fmla="*/ 109953 w 534484"/>
                <a:gd name="connsiteY14" fmla="*/ 283021 h 347707"/>
                <a:gd name="connsiteX15" fmla="*/ 224761 w 534484"/>
                <a:gd name="connsiteY15" fmla="*/ 168213 h 347707"/>
                <a:gd name="connsiteX16" fmla="*/ 239040 w 534484"/>
                <a:gd name="connsiteY16" fmla="*/ 168213 h 347707"/>
                <a:gd name="connsiteX17" fmla="*/ 282165 w 534484"/>
                <a:gd name="connsiteY17" fmla="*/ 211338 h 347707"/>
                <a:gd name="connsiteX18" fmla="*/ 399258 w 534484"/>
                <a:gd name="connsiteY18" fmla="*/ 94245 h 347707"/>
                <a:gd name="connsiteX19" fmla="*/ 346423 w 534484"/>
                <a:gd name="connsiteY19" fmla="*/ 94245 h 347707"/>
                <a:gd name="connsiteX20" fmla="*/ 336284 w 534484"/>
                <a:gd name="connsiteY20" fmla="*/ 84107 h 347707"/>
                <a:gd name="connsiteX21" fmla="*/ 346423 w 534484"/>
                <a:gd name="connsiteY21" fmla="*/ 73968 h 347707"/>
                <a:gd name="connsiteX22" fmla="*/ 421962 w 534484"/>
                <a:gd name="connsiteY22" fmla="*/ 73968 h 347707"/>
                <a:gd name="connsiteX23" fmla="*/ 432100 w 534484"/>
                <a:gd name="connsiteY23" fmla="*/ 84107 h 347707"/>
                <a:gd name="connsiteX24" fmla="*/ 432100 w 534484"/>
                <a:gd name="connsiteY24" fmla="*/ 160074 h 347707"/>
                <a:gd name="connsiteX25" fmla="*/ 421962 w 534484"/>
                <a:gd name="connsiteY25" fmla="*/ 170355 h 347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4484" h="347707">
                  <a:moveTo>
                    <a:pt x="0" y="0"/>
                  </a:moveTo>
                  <a:lnTo>
                    <a:pt x="0" y="347708"/>
                  </a:lnTo>
                  <a:lnTo>
                    <a:pt x="534485" y="347708"/>
                  </a:lnTo>
                  <a:lnTo>
                    <a:pt x="534485" y="0"/>
                  </a:lnTo>
                  <a:lnTo>
                    <a:pt x="0" y="0"/>
                  </a:lnTo>
                  <a:close/>
                  <a:moveTo>
                    <a:pt x="421962" y="170355"/>
                  </a:moveTo>
                  <a:cubicBezTo>
                    <a:pt x="416392" y="170355"/>
                    <a:pt x="411824" y="165786"/>
                    <a:pt x="411824" y="160217"/>
                  </a:cubicBezTo>
                  <a:lnTo>
                    <a:pt x="411824" y="110238"/>
                  </a:lnTo>
                  <a:lnTo>
                    <a:pt x="289305" y="232757"/>
                  </a:lnTo>
                  <a:cubicBezTo>
                    <a:pt x="285306" y="236756"/>
                    <a:pt x="279023" y="236756"/>
                    <a:pt x="275025" y="232757"/>
                  </a:cubicBezTo>
                  <a:lnTo>
                    <a:pt x="231900" y="189633"/>
                  </a:lnTo>
                  <a:lnTo>
                    <a:pt x="124233" y="297301"/>
                  </a:lnTo>
                  <a:cubicBezTo>
                    <a:pt x="122233" y="299300"/>
                    <a:pt x="119663" y="300300"/>
                    <a:pt x="117093" y="300300"/>
                  </a:cubicBezTo>
                  <a:cubicBezTo>
                    <a:pt x="114523" y="300300"/>
                    <a:pt x="111952" y="299300"/>
                    <a:pt x="109953" y="297301"/>
                  </a:cubicBezTo>
                  <a:cubicBezTo>
                    <a:pt x="105954" y="293303"/>
                    <a:pt x="105954" y="287020"/>
                    <a:pt x="109953" y="283021"/>
                  </a:cubicBezTo>
                  <a:lnTo>
                    <a:pt x="224761" y="168213"/>
                  </a:lnTo>
                  <a:cubicBezTo>
                    <a:pt x="228759" y="164215"/>
                    <a:pt x="235042" y="164215"/>
                    <a:pt x="239040" y="168213"/>
                  </a:cubicBezTo>
                  <a:lnTo>
                    <a:pt x="282165" y="211338"/>
                  </a:lnTo>
                  <a:lnTo>
                    <a:pt x="399258" y="94245"/>
                  </a:lnTo>
                  <a:lnTo>
                    <a:pt x="346423" y="94245"/>
                  </a:lnTo>
                  <a:cubicBezTo>
                    <a:pt x="340854" y="94245"/>
                    <a:pt x="336284" y="89676"/>
                    <a:pt x="336284" y="84107"/>
                  </a:cubicBezTo>
                  <a:cubicBezTo>
                    <a:pt x="336284" y="78538"/>
                    <a:pt x="340854" y="73968"/>
                    <a:pt x="346423" y="73968"/>
                  </a:cubicBezTo>
                  <a:lnTo>
                    <a:pt x="421962" y="73968"/>
                  </a:lnTo>
                  <a:cubicBezTo>
                    <a:pt x="427531" y="73968"/>
                    <a:pt x="432100" y="78538"/>
                    <a:pt x="432100" y="84107"/>
                  </a:cubicBezTo>
                  <a:lnTo>
                    <a:pt x="432100" y="160074"/>
                  </a:lnTo>
                  <a:cubicBezTo>
                    <a:pt x="432100" y="165786"/>
                    <a:pt x="427531" y="170355"/>
                    <a:pt x="421962" y="170355"/>
                  </a:cubicBezTo>
                  <a:close/>
                </a:path>
              </a:pathLst>
            </a:custGeom>
            <a:grpFill/>
            <a:ln w="14267"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051ECCFC-21F1-DAEE-2637-5FC4A7C1DCB9}"/>
                </a:ext>
              </a:extLst>
            </p:cNvPr>
            <p:cNvSpPr/>
            <p:nvPr/>
          </p:nvSpPr>
          <p:spPr>
            <a:xfrm>
              <a:off x="9202495" y="3805416"/>
              <a:ext cx="534341" cy="98529"/>
            </a:xfrm>
            <a:custGeom>
              <a:avLst/>
              <a:gdLst>
                <a:gd name="connsiteX0" fmla="*/ 0 w 534341"/>
                <a:gd name="connsiteY0" fmla="*/ 9282 h 98529"/>
                <a:gd name="connsiteX1" fmla="*/ 0 w 534341"/>
                <a:gd name="connsiteY1" fmla="*/ 0 h 98529"/>
                <a:gd name="connsiteX2" fmla="*/ 0 w 534341"/>
                <a:gd name="connsiteY2" fmla="*/ 0 h 98529"/>
                <a:gd name="connsiteX3" fmla="*/ 0 w 534341"/>
                <a:gd name="connsiteY3" fmla="*/ 18564 h 98529"/>
                <a:gd name="connsiteX4" fmla="*/ 257175 w 534341"/>
                <a:gd name="connsiteY4" fmla="*/ 18564 h 98529"/>
                <a:gd name="connsiteX5" fmla="*/ 257175 w 534341"/>
                <a:gd name="connsiteY5" fmla="*/ 31843 h 98529"/>
                <a:gd name="connsiteX6" fmla="*/ 210767 w 534341"/>
                <a:gd name="connsiteY6" fmla="*/ 78252 h 98529"/>
                <a:gd name="connsiteX7" fmla="*/ 104527 w 534341"/>
                <a:gd name="connsiteY7" fmla="*/ 78252 h 98529"/>
                <a:gd name="connsiteX8" fmla="*/ 104527 w 534341"/>
                <a:gd name="connsiteY8" fmla="*/ 98529 h 98529"/>
                <a:gd name="connsiteX9" fmla="*/ 429815 w 534341"/>
                <a:gd name="connsiteY9" fmla="*/ 98529 h 98529"/>
                <a:gd name="connsiteX10" fmla="*/ 429815 w 534341"/>
                <a:gd name="connsiteY10" fmla="*/ 78252 h 98529"/>
                <a:gd name="connsiteX11" fmla="*/ 323575 w 534341"/>
                <a:gd name="connsiteY11" fmla="*/ 78252 h 98529"/>
                <a:gd name="connsiteX12" fmla="*/ 277166 w 534341"/>
                <a:gd name="connsiteY12" fmla="*/ 31843 h 98529"/>
                <a:gd name="connsiteX13" fmla="*/ 277166 w 534341"/>
                <a:gd name="connsiteY13" fmla="*/ 18564 h 98529"/>
                <a:gd name="connsiteX14" fmla="*/ 534342 w 534341"/>
                <a:gd name="connsiteY14" fmla="*/ 18564 h 98529"/>
                <a:gd name="connsiteX15" fmla="*/ 534342 w 534341"/>
                <a:gd name="connsiteY15" fmla="*/ 0 h 98529"/>
                <a:gd name="connsiteX16" fmla="*/ 534342 w 534341"/>
                <a:gd name="connsiteY16" fmla="*/ 0 h 98529"/>
                <a:gd name="connsiteX17" fmla="*/ 534342 w 534341"/>
                <a:gd name="connsiteY17" fmla="*/ 9282 h 98529"/>
                <a:gd name="connsiteX18" fmla="*/ 0 w 534341"/>
                <a:gd name="connsiteY18" fmla="*/ 9282 h 9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341" h="98529">
                  <a:moveTo>
                    <a:pt x="0" y="9282"/>
                  </a:moveTo>
                  <a:lnTo>
                    <a:pt x="0" y="0"/>
                  </a:lnTo>
                  <a:lnTo>
                    <a:pt x="0" y="0"/>
                  </a:lnTo>
                  <a:lnTo>
                    <a:pt x="0" y="18564"/>
                  </a:lnTo>
                  <a:lnTo>
                    <a:pt x="257175" y="18564"/>
                  </a:lnTo>
                  <a:lnTo>
                    <a:pt x="257175" y="31843"/>
                  </a:lnTo>
                  <a:cubicBezTo>
                    <a:pt x="257175" y="57404"/>
                    <a:pt x="236470" y="78252"/>
                    <a:pt x="210767" y="78252"/>
                  </a:cubicBezTo>
                  <a:lnTo>
                    <a:pt x="104527" y="78252"/>
                  </a:lnTo>
                  <a:lnTo>
                    <a:pt x="104527" y="98529"/>
                  </a:lnTo>
                  <a:lnTo>
                    <a:pt x="429815" y="98529"/>
                  </a:lnTo>
                  <a:lnTo>
                    <a:pt x="429815" y="78252"/>
                  </a:lnTo>
                  <a:lnTo>
                    <a:pt x="323575" y="78252"/>
                  </a:lnTo>
                  <a:cubicBezTo>
                    <a:pt x="298015" y="78252"/>
                    <a:pt x="277166" y="57547"/>
                    <a:pt x="277166" y="31843"/>
                  </a:cubicBezTo>
                  <a:lnTo>
                    <a:pt x="277166" y="18564"/>
                  </a:lnTo>
                  <a:lnTo>
                    <a:pt x="534342" y="18564"/>
                  </a:lnTo>
                  <a:lnTo>
                    <a:pt x="534342" y="0"/>
                  </a:lnTo>
                  <a:lnTo>
                    <a:pt x="534342" y="0"/>
                  </a:lnTo>
                  <a:lnTo>
                    <a:pt x="534342" y="9282"/>
                  </a:lnTo>
                  <a:lnTo>
                    <a:pt x="0" y="9282"/>
                  </a:lnTo>
                  <a:close/>
                </a:path>
              </a:pathLst>
            </a:custGeom>
            <a:grpFill/>
            <a:ln w="14267"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9CCAA48-FBEA-B218-DBEC-092150FE7DC2}"/>
                </a:ext>
              </a:extLst>
            </p:cNvPr>
            <p:cNvSpPr/>
            <p:nvPr/>
          </p:nvSpPr>
          <p:spPr>
            <a:xfrm>
              <a:off x="9175792" y="3363320"/>
              <a:ext cx="587176" cy="76966"/>
            </a:xfrm>
            <a:custGeom>
              <a:avLst/>
              <a:gdLst>
                <a:gd name="connsiteX0" fmla="*/ 587176 w 587176"/>
                <a:gd name="connsiteY0" fmla="*/ 76967 h 76966"/>
                <a:gd name="connsiteX1" fmla="*/ 587176 w 587176"/>
                <a:gd name="connsiteY1" fmla="*/ 0 h 76966"/>
                <a:gd name="connsiteX2" fmla="*/ 0 w 587176"/>
                <a:gd name="connsiteY2" fmla="*/ 0 h 76966"/>
                <a:gd name="connsiteX3" fmla="*/ 0 w 587176"/>
                <a:gd name="connsiteY3" fmla="*/ 76967 h 76966"/>
                <a:gd name="connsiteX4" fmla="*/ 26703 w 587176"/>
                <a:gd name="connsiteY4" fmla="*/ 59117 h 76966"/>
                <a:gd name="connsiteX5" fmla="*/ 561188 w 587176"/>
                <a:gd name="connsiteY5" fmla="*/ 59117 h 76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7176" h="76966">
                  <a:moveTo>
                    <a:pt x="587176" y="76967"/>
                  </a:moveTo>
                  <a:lnTo>
                    <a:pt x="587176" y="0"/>
                  </a:lnTo>
                  <a:lnTo>
                    <a:pt x="0" y="0"/>
                  </a:lnTo>
                  <a:lnTo>
                    <a:pt x="0" y="76967"/>
                  </a:lnTo>
                  <a:lnTo>
                    <a:pt x="26703" y="59117"/>
                  </a:lnTo>
                  <a:lnTo>
                    <a:pt x="561188" y="59117"/>
                  </a:lnTo>
                  <a:close/>
                </a:path>
              </a:pathLst>
            </a:custGeom>
            <a:grpFill/>
            <a:ln w="14267"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943F05B6-A280-7174-5B54-FAE5184BF888}"/>
                </a:ext>
              </a:extLst>
            </p:cNvPr>
            <p:cNvSpPr/>
            <p:nvPr/>
          </p:nvSpPr>
          <p:spPr>
            <a:xfrm>
              <a:off x="9202495" y="3805416"/>
              <a:ext cx="534484" cy="9281"/>
            </a:xfrm>
            <a:custGeom>
              <a:avLst/>
              <a:gdLst>
                <a:gd name="connsiteX0" fmla="*/ 0 w 534484"/>
                <a:gd name="connsiteY0" fmla="*/ 0 h 9281"/>
                <a:gd name="connsiteX1" fmla="*/ 534485 w 534484"/>
                <a:gd name="connsiteY1" fmla="*/ 0 h 9281"/>
                <a:gd name="connsiteX2" fmla="*/ 534485 w 534484"/>
                <a:gd name="connsiteY2" fmla="*/ 9282 h 9281"/>
                <a:gd name="connsiteX3" fmla="*/ 0 w 534484"/>
                <a:gd name="connsiteY3" fmla="*/ 9282 h 9281"/>
              </a:gdLst>
              <a:ahLst/>
              <a:cxnLst>
                <a:cxn ang="0">
                  <a:pos x="connsiteX0" y="connsiteY0"/>
                </a:cxn>
                <a:cxn ang="0">
                  <a:pos x="connsiteX1" y="connsiteY1"/>
                </a:cxn>
                <a:cxn ang="0">
                  <a:pos x="connsiteX2" y="connsiteY2"/>
                </a:cxn>
                <a:cxn ang="0">
                  <a:pos x="connsiteX3" y="connsiteY3"/>
                </a:cxn>
              </a:cxnLst>
              <a:rect l="l" t="t" r="r" b="b"/>
              <a:pathLst>
                <a:path w="534484" h="9281">
                  <a:moveTo>
                    <a:pt x="0" y="0"/>
                  </a:moveTo>
                  <a:lnTo>
                    <a:pt x="534485" y="0"/>
                  </a:lnTo>
                  <a:lnTo>
                    <a:pt x="534485" y="9282"/>
                  </a:lnTo>
                  <a:lnTo>
                    <a:pt x="0" y="9282"/>
                  </a:lnTo>
                  <a:close/>
                </a:path>
              </a:pathLst>
            </a:custGeom>
            <a:grpFill/>
            <a:ln w="14267" cap="flat">
              <a:noFill/>
              <a:prstDash val="solid"/>
              <a:miter/>
            </a:ln>
          </p:spPr>
          <p:txBody>
            <a:bodyPr rtlCol="0" anchor="ctr"/>
            <a:lstStyle/>
            <a:p>
              <a:endParaRPr lang="en-US"/>
            </a:p>
          </p:txBody>
        </p:sp>
      </p:grpSp>
      <p:sp>
        <p:nvSpPr>
          <p:cNvPr id="102" name="Freeform: Shape 101">
            <a:extLst>
              <a:ext uri="{FF2B5EF4-FFF2-40B4-BE49-F238E27FC236}">
                <a16:creationId xmlns:a16="http://schemas.microsoft.com/office/drawing/2014/main" id="{DF2AC590-C306-B078-0A42-01B01A7793EC}"/>
              </a:ext>
            </a:extLst>
          </p:cNvPr>
          <p:cNvSpPr/>
          <p:nvPr/>
        </p:nvSpPr>
        <p:spPr>
          <a:xfrm>
            <a:off x="6081006" y="4640857"/>
            <a:ext cx="617878" cy="492502"/>
          </a:xfrm>
          <a:custGeom>
            <a:avLst/>
            <a:gdLst>
              <a:gd name="connsiteX0" fmla="*/ 64972 w 617878"/>
              <a:gd name="connsiteY0" fmla="*/ 184064 h 492502"/>
              <a:gd name="connsiteX1" fmla="*/ 0 w 617878"/>
              <a:gd name="connsiteY1" fmla="*/ 249036 h 492502"/>
              <a:gd name="connsiteX2" fmla="*/ 64972 w 617878"/>
              <a:gd name="connsiteY2" fmla="*/ 314008 h 492502"/>
              <a:gd name="connsiteX3" fmla="*/ 129944 w 617878"/>
              <a:gd name="connsiteY3" fmla="*/ 249036 h 492502"/>
              <a:gd name="connsiteX4" fmla="*/ 64972 w 617878"/>
              <a:gd name="connsiteY4" fmla="*/ 184064 h 492502"/>
              <a:gd name="connsiteX5" fmla="*/ 107668 w 617878"/>
              <a:gd name="connsiteY5" fmla="*/ 234185 h 492502"/>
              <a:gd name="connsiteX6" fmla="*/ 56119 w 617878"/>
              <a:gd name="connsiteY6" fmla="*/ 285735 h 492502"/>
              <a:gd name="connsiteX7" fmla="*/ 48836 w 617878"/>
              <a:gd name="connsiteY7" fmla="*/ 288733 h 492502"/>
              <a:gd name="connsiteX8" fmla="*/ 41554 w 617878"/>
              <a:gd name="connsiteY8" fmla="*/ 285735 h 492502"/>
              <a:gd name="connsiteX9" fmla="*/ 18849 w 617878"/>
              <a:gd name="connsiteY9" fmla="*/ 263030 h 492502"/>
              <a:gd name="connsiteX10" fmla="*/ 18849 w 617878"/>
              <a:gd name="connsiteY10" fmla="*/ 248465 h 492502"/>
              <a:gd name="connsiteX11" fmla="*/ 33414 w 617878"/>
              <a:gd name="connsiteY11" fmla="*/ 248465 h 492502"/>
              <a:gd name="connsiteX12" fmla="*/ 48836 w 617878"/>
              <a:gd name="connsiteY12" fmla="*/ 263887 h 492502"/>
              <a:gd name="connsiteX13" fmla="*/ 93103 w 617878"/>
              <a:gd name="connsiteY13" fmla="*/ 219620 h 492502"/>
              <a:gd name="connsiteX14" fmla="*/ 107668 w 617878"/>
              <a:gd name="connsiteY14" fmla="*/ 219620 h 492502"/>
              <a:gd name="connsiteX15" fmla="*/ 107668 w 617878"/>
              <a:gd name="connsiteY15" fmla="*/ 234185 h 492502"/>
              <a:gd name="connsiteX16" fmla="*/ 64972 w 617878"/>
              <a:gd name="connsiteY16" fmla="*/ 362559 h 492502"/>
              <a:gd name="connsiteX17" fmla="*/ 0 w 617878"/>
              <a:gd name="connsiteY17" fmla="*/ 427531 h 492502"/>
              <a:gd name="connsiteX18" fmla="*/ 64972 w 617878"/>
              <a:gd name="connsiteY18" fmla="*/ 492503 h 492502"/>
              <a:gd name="connsiteX19" fmla="*/ 129944 w 617878"/>
              <a:gd name="connsiteY19" fmla="*/ 427531 h 492502"/>
              <a:gd name="connsiteX20" fmla="*/ 64972 w 617878"/>
              <a:gd name="connsiteY20" fmla="*/ 362559 h 492502"/>
              <a:gd name="connsiteX21" fmla="*/ 266314 w 617878"/>
              <a:gd name="connsiteY21" fmla="*/ 115665 h 492502"/>
              <a:gd name="connsiteX22" fmla="*/ 567185 w 617878"/>
              <a:gd name="connsiteY22" fmla="*/ 115665 h 492502"/>
              <a:gd name="connsiteX23" fmla="*/ 617877 w 617878"/>
              <a:gd name="connsiteY23" fmla="*/ 64972 h 492502"/>
              <a:gd name="connsiteX24" fmla="*/ 567185 w 617878"/>
              <a:gd name="connsiteY24" fmla="*/ 14280 h 492502"/>
              <a:gd name="connsiteX25" fmla="*/ 266314 w 617878"/>
              <a:gd name="connsiteY25" fmla="*/ 14280 h 492502"/>
              <a:gd name="connsiteX26" fmla="*/ 215622 w 617878"/>
              <a:gd name="connsiteY26" fmla="*/ 64972 h 492502"/>
              <a:gd name="connsiteX27" fmla="*/ 266314 w 617878"/>
              <a:gd name="connsiteY27" fmla="*/ 115665 h 492502"/>
              <a:gd name="connsiteX28" fmla="*/ 567185 w 617878"/>
              <a:gd name="connsiteY28" fmla="*/ 193774 h 492502"/>
              <a:gd name="connsiteX29" fmla="*/ 266314 w 617878"/>
              <a:gd name="connsiteY29" fmla="*/ 193774 h 492502"/>
              <a:gd name="connsiteX30" fmla="*/ 215622 w 617878"/>
              <a:gd name="connsiteY30" fmla="*/ 244467 h 492502"/>
              <a:gd name="connsiteX31" fmla="*/ 266314 w 617878"/>
              <a:gd name="connsiteY31" fmla="*/ 295159 h 492502"/>
              <a:gd name="connsiteX32" fmla="*/ 567185 w 617878"/>
              <a:gd name="connsiteY32" fmla="*/ 295159 h 492502"/>
              <a:gd name="connsiteX33" fmla="*/ 617877 w 617878"/>
              <a:gd name="connsiteY33" fmla="*/ 244467 h 492502"/>
              <a:gd name="connsiteX34" fmla="*/ 567185 w 617878"/>
              <a:gd name="connsiteY34" fmla="*/ 193774 h 492502"/>
              <a:gd name="connsiteX35" fmla="*/ 567185 w 617878"/>
              <a:gd name="connsiteY35" fmla="*/ 373411 h 492502"/>
              <a:gd name="connsiteX36" fmla="*/ 266314 w 617878"/>
              <a:gd name="connsiteY36" fmla="*/ 373411 h 492502"/>
              <a:gd name="connsiteX37" fmla="*/ 215622 w 617878"/>
              <a:gd name="connsiteY37" fmla="*/ 424104 h 492502"/>
              <a:gd name="connsiteX38" fmla="*/ 266314 w 617878"/>
              <a:gd name="connsiteY38" fmla="*/ 474796 h 492502"/>
              <a:gd name="connsiteX39" fmla="*/ 567185 w 617878"/>
              <a:gd name="connsiteY39" fmla="*/ 474796 h 492502"/>
              <a:gd name="connsiteX40" fmla="*/ 617877 w 617878"/>
              <a:gd name="connsiteY40" fmla="*/ 424104 h 492502"/>
              <a:gd name="connsiteX41" fmla="*/ 567185 w 617878"/>
              <a:gd name="connsiteY41" fmla="*/ 373411 h 492502"/>
              <a:gd name="connsiteX42" fmla="*/ 64972 w 617878"/>
              <a:gd name="connsiteY42" fmla="*/ 0 h 492502"/>
              <a:gd name="connsiteX43" fmla="*/ 0 w 617878"/>
              <a:gd name="connsiteY43" fmla="*/ 64972 h 492502"/>
              <a:gd name="connsiteX44" fmla="*/ 64972 w 617878"/>
              <a:gd name="connsiteY44" fmla="*/ 129944 h 492502"/>
              <a:gd name="connsiteX45" fmla="*/ 129944 w 617878"/>
              <a:gd name="connsiteY45" fmla="*/ 64972 h 492502"/>
              <a:gd name="connsiteX46" fmla="*/ 64972 w 617878"/>
              <a:gd name="connsiteY46" fmla="*/ 0 h 49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17878" h="492502">
                <a:moveTo>
                  <a:pt x="64972" y="184064"/>
                </a:moveTo>
                <a:cubicBezTo>
                  <a:pt x="29130" y="184064"/>
                  <a:pt x="0" y="213194"/>
                  <a:pt x="0" y="249036"/>
                </a:cubicBezTo>
                <a:cubicBezTo>
                  <a:pt x="0" y="284878"/>
                  <a:pt x="29130" y="314008"/>
                  <a:pt x="64972" y="314008"/>
                </a:cubicBezTo>
                <a:cubicBezTo>
                  <a:pt x="100814" y="314008"/>
                  <a:pt x="129944" y="284878"/>
                  <a:pt x="129944" y="249036"/>
                </a:cubicBezTo>
                <a:cubicBezTo>
                  <a:pt x="129944" y="213052"/>
                  <a:pt x="100814" y="184064"/>
                  <a:pt x="64972" y="184064"/>
                </a:cubicBezTo>
                <a:close/>
                <a:moveTo>
                  <a:pt x="107668" y="234185"/>
                </a:moveTo>
                <a:lnTo>
                  <a:pt x="56119" y="285735"/>
                </a:lnTo>
                <a:cubicBezTo>
                  <a:pt x="54120" y="287734"/>
                  <a:pt x="51407" y="288733"/>
                  <a:pt x="48836" y="288733"/>
                </a:cubicBezTo>
                <a:cubicBezTo>
                  <a:pt x="46266" y="288733"/>
                  <a:pt x="43553" y="287734"/>
                  <a:pt x="41554" y="285735"/>
                </a:cubicBezTo>
                <a:lnTo>
                  <a:pt x="18849" y="263030"/>
                </a:lnTo>
                <a:cubicBezTo>
                  <a:pt x="14851" y="259032"/>
                  <a:pt x="14851" y="252463"/>
                  <a:pt x="18849" y="248465"/>
                </a:cubicBezTo>
                <a:cubicBezTo>
                  <a:pt x="22847" y="244467"/>
                  <a:pt x="29416" y="244467"/>
                  <a:pt x="33414" y="248465"/>
                </a:cubicBezTo>
                <a:lnTo>
                  <a:pt x="48836" y="263887"/>
                </a:lnTo>
                <a:lnTo>
                  <a:pt x="93103" y="219620"/>
                </a:lnTo>
                <a:cubicBezTo>
                  <a:pt x="97101" y="215622"/>
                  <a:pt x="103670" y="215622"/>
                  <a:pt x="107668" y="219620"/>
                </a:cubicBezTo>
                <a:cubicBezTo>
                  <a:pt x="111666" y="223618"/>
                  <a:pt x="111666" y="230187"/>
                  <a:pt x="107668" y="234185"/>
                </a:cubicBezTo>
                <a:close/>
                <a:moveTo>
                  <a:pt x="64972" y="362559"/>
                </a:moveTo>
                <a:cubicBezTo>
                  <a:pt x="29130" y="362559"/>
                  <a:pt x="0" y="391689"/>
                  <a:pt x="0" y="427531"/>
                </a:cubicBezTo>
                <a:cubicBezTo>
                  <a:pt x="0" y="463373"/>
                  <a:pt x="29130" y="492503"/>
                  <a:pt x="64972" y="492503"/>
                </a:cubicBezTo>
                <a:cubicBezTo>
                  <a:pt x="100814" y="492503"/>
                  <a:pt x="129944" y="463373"/>
                  <a:pt x="129944" y="427531"/>
                </a:cubicBezTo>
                <a:cubicBezTo>
                  <a:pt x="129944" y="391546"/>
                  <a:pt x="100814" y="362559"/>
                  <a:pt x="64972" y="362559"/>
                </a:cubicBezTo>
                <a:close/>
                <a:moveTo>
                  <a:pt x="266314" y="115665"/>
                </a:moveTo>
                <a:lnTo>
                  <a:pt x="567185" y="115665"/>
                </a:lnTo>
                <a:cubicBezTo>
                  <a:pt x="595173" y="115665"/>
                  <a:pt x="617877" y="92817"/>
                  <a:pt x="617877" y="64972"/>
                </a:cubicBezTo>
                <a:cubicBezTo>
                  <a:pt x="617877" y="36984"/>
                  <a:pt x="595030" y="14280"/>
                  <a:pt x="567185" y="14280"/>
                </a:cubicBezTo>
                <a:lnTo>
                  <a:pt x="266314" y="14280"/>
                </a:lnTo>
                <a:cubicBezTo>
                  <a:pt x="238326" y="14280"/>
                  <a:pt x="215622" y="37127"/>
                  <a:pt x="215622" y="64972"/>
                </a:cubicBezTo>
                <a:cubicBezTo>
                  <a:pt x="215622" y="92817"/>
                  <a:pt x="238326" y="115665"/>
                  <a:pt x="266314" y="115665"/>
                </a:cubicBezTo>
                <a:close/>
                <a:moveTo>
                  <a:pt x="567185" y="193774"/>
                </a:moveTo>
                <a:lnTo>
                  <a:pt x="266314" y="193774"/>
                </a:lnTo>
                <a:cubicBezTo>
                  <a:pt x="238326" y="193774"/>
                  <a:pt x="215622" y="216621"/>
                  <a:pt x="215622" y="244467"/>
                </a:cubicBezTo>
                <a:cubicBezTo>
                  <a:pt x="215622" y="272454"/>
                  <a:pt x="238469" y="295159"/>
                  <a:pt x="266314" y="295159"/>
                </a:cubicBezTo>
                <a:lnTo>
                  <a:pt x="567185" y="295159"/>
                </a:lnTo>
                <a:cubicBezTo>
                  <a:pt x="595173" y="295159"/>
                  <a:pt x="617877" y="272312"/>
                  <a:pt x="617877" y="244467"/>
                </a:cubicBezTo>
                <a:cubicBezTo>
                  <a:pt x="618020" y="216621"/>
                  <a:pt x="595173" y="193774"/>
                  <a:pt x="567185" y="193774"/>
                </a:cubicBezTo>
                <a:close/>
                <a:moveTo>
                  <a:pt x="567185" y="373411"/>
                </a:moveTo>
                <a:lnTo>
                  <a:pt x="266314" y="373411"/>
                </a:lnTo>
                <a:cubicBezTo>
                  <a:pt x="238326" y="373411"/>
                  <a:pt x="215622" y="396258"/>
                  <a:pt x="215622" y="424104"/>
                </a:cubicBezTo>
                <a:cubicBezTo>
                  <a:pt x="215622" y="452092"/>
                  <a:pt x="238469" y="474796"/>
                  <a:pt x="266314" y="474796"/>
                </a:cubicBezTo>
                <a:lnTo>
                  <a:pt x="567185" y="474796"/>
                </a:lnTo>
                <a:cubicBezTo>
                  <a:pt x="595173" y="474796"/>
                  <a:pt x="617877" y="451949"/>
                  <a:pt x="617877" y="424104"/>
                </a:cubicBezTo>
                <a:cubicBezTo>
                  <a:pt x="618020" y="396258"/>
                  <a:pt x="595173" y="373411"/>
                  <a:pt x="567185" y="373411"/>
                </a:cubicBezTo>
                <a:close/>
                <a:moveTo>
                  <a:pt x="64972" y="0"/>
                </a:moveTo>
                <a:cubicBezTo>
                  <a:pt x="29130" y="0"/>
                  <a:pt x="0" y="29130"/>
                  <a:pt x="0" y="64972"/>
                </a:cubicBezTo>
                <a:cubicBezTo>
                  <a:pt x="0" y="100814"/>
                  <a:pt x="29130" y="129944"/>
                  <a:pt x="64972" y="129944"/>
                </a:cubicBezTo>
                <a:cubicBezTo>
                  <a:pt x="100814" y="129944"/>
                  <a:pt x="129944" y="100814"/>
                  <a:pt x="129944" y="64972"/>
                </a:cubicBezTo>
                <a:cubicBezTo>
                  <a:pt x="129944" y="28988"/>
                  <a:pt x="100814" y="0"/>
                  <a:pt x="64972" y="0"/>
                </a:cubicBezTo>
                <a:close/>
              </a:path>
            </a:pathLst>
          </a:custGeom>
          <a:solidFill>
            <a:srgbClr val="35CEF9"/>
          </a:solidFill>
          <a:ln w="14267"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508192F0-70E1-9B55-FD37-33FEE4AE7243}"/>
              </a:ext>
            </a:extLst>
          </p:cNvPr>
          <p:cNvSpPr/>
          <p:nvPr/>
        </p:nvSpPr>
        <p:spPr>
          <a:xfrm>
            <a:off x="4259359" y="4633431"/>
            <a:ext cx="498071" cy="507067"/>
          </a:xfrm>
          <a:custGeom>
            <a:avLst/>
            <a:gdLst>
              <a:gd name="connsiteX0" fmla="*/ 249179 w 498071"/>
              <a:gd name="connsiteY0" fmla="*/ 246608 h 507067"/>
              <a:gd name="connsiteX1" fmla="*/ 365557 w 498071"/>
              <a:gd name="connsiteY1" fmla="*/ 163930 h 507067"/>
              <a:gd name="connsiteX2" fmla="*/ 372554 w 498071"/>
              <a:gd name="connsiteY2" fmla="*/ 123376 h 507067"/>
              <a:gd name="connsiteX3" fmla="*/ 249179 w 498071"/>
              <a:gd name="connsiteY3" fmla="*/ 0 h 507067"/>
              <a:gd name="connsiteX4" fmla="*/ 125803 w 498071"/>
              <a:gd name="connsiteY4" fmla="*/ 123376 h 507067"/>
              <a:gd name="connsiteX5" fmla="*/ 133229 w 498071"/>
              <a:gd name="connsiteY5" fmla="*/ 165072 h 507067"/>
              <a:gd name="connsiteX6" fmla="*/ 249179 w 498071"/>
              <a:gd name="connsiteY6" fmla="*/ 246608 h 507067"/>
              <a:gd name="connsiteX7" fmla="*/ 290447 w 498071"/>
              <a:gd name="connsiteY7" fmla="*/ 261459 h 507067"/>
              <a:gd name="connsiteX8" fmla="*/ 262602 w 498071"/>
              <a:gd name="connsiteY8" fmla="*/ 288019 h 507067"/>
              <a:gd name="connsiteX9" fmla="*/ 298729 w 498071"/>
              <a:gd name="connsiteY9" fmla="*/ 448522 h 507067"/>
              <a:gd name="connsiteX10" fmla="*/ 249179 w 498071"/>
              <a:gd name="connsiteY10" fmla="*/ 497643 h 507067"/>
              <a:gd name="connsiteX11" fmla="*/ 199629 w 498071"/>
              <a:gd name="connsiteY11" fmla="*/ 448522 h 507067"/>
              <a:gd name="connsiteX12" fmla="*/ 235756 w 498071"/>
              <a:gd name="connsiteY12" fmla="*/ 288019 h 507067"/>
              <a:gd name="connsiteX13" fmla="*/ 207911 w 498071"/>
              <a:gd name="connsiteY13" fmla="*/ 261459 h 507067"/>
              <a:gd name="connsiteX14" fmla="*/ 0 w 498071"/>
              <a:gd name="connsiteY14" fmla="*/ 507068 h 507067"/>
              <a:gd name="connsiteX15" fmla="*/ 498072 w 498071"/>
              <a:gd name="connsiteY15" fmla="*/ 507068 h 507067"/>
              <a:gd name="connsiteX16" fmla="*/ 290447 w 498071"/>
              <a:gd name="connsiteY16" fmla="*/ 261459 h 507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8071" h="507067">
                <a:moveTo>
                  <a:pt x="249179" y="246608"/>
                </a:moveTo>
                <a:cubicBezTo>
                  <a:pt x="303013" y="246608"/>
                  <a:pt x="348707" y="212052"/>
                  <a:pt x="365557" y="163930"/>
                </a:cubicBezTo>
                <a:cubicBezTo>
                  <a:pt x="369984" y="151221"/>
                  <a:pt x="372554" y="137655"/>
                  <a:pt x="372554" y="123376"/>
                </a:cubicBezTo>
                <a:cubicBezTo>
                  <a:pt x="372554" y="55262"/>
                  <a:pt x="317292" y="0"/>
                  <a:pt x="249179" y="0"/>
                </a:cubicBezTo>
                <a:cubicBezTo>
                  <a:pt x="181065" y="0"/>
                  <a:pt x="125803" y="55262"/>
                  <a:pt x="125803" y="123376"/>
                </a:cubicBezTo>
                <a:cubicBezTo>
                  <a:pt x="125803" y="138084"/>
                  <a:pt x="128516" y="152077"/>
                  <a:pt x="133229" y="165072"/>
                </a:cubicBezTo>
                <a:cubicBezTo>
                  <a:pt x="150364" y="212623"/>
                  <a:pt x="195773" y="246608"/>
                  <a:pt x="249179" y="246608"/>
                </a:cubicBezTo>
                <a:close/>
                <a:moveTo>
                  <a:pt x="290447" y="261459"/>
                </a:moveTo>
                <a:lnTo>
                  <a:pt x="262602" y="288019"/>
                </a:lnTo>
                <a:lnTo>
                  <a:pt x="298729" y="448522"/>
                </a:lnTo>
                <a:lnTo>
                  <a:pt x="249179" y="497643"/>
                </a:lnTo>
                <a:lnTo>
                  <a:pt x="199629" y="448522"/>
                </a:lnTo>
                <a:lnTo>
                  <a:pt x="235756" y="288019"/>
                </a:lnTo>
                <a:lnTo>
                  <a:pt x="207911" y="261459"/>
                </a:lnTo>
                <a:cubicBezTo>
                  <a:pt x="89961" y="281165"/>
                  <a:pt x="0" y="383550"/>
                  <a:pt x="0" y="507068"/>
                </a:cubicBezTo>
                <a:lnTo>
                  <a:pt x="498072" y="507068"/>
                </a:lnTo>
                <a:cubicBezTo>
                  <a:pt x="498215" y="383550"/>
                  <a:pt x="408396" y="281165"/>
                  <a:pt x="290447" y="261459"/>
                </a:cubicBezTo>
                <a:close/>
              </a:path>
            </a:pathLst>
          </a:custGeom>
          <a:solidFill>
            <a:srgbClr val="35CEF9"/>
          </a:solidFill>
          <a:ln w="14267" cap="flat">
            <a:noFill/>
            <a:prstDash val="solid"/>
            <a:miter/>
          </a:ln>
        </p:spPr>
        <p:txBody>
          <a:bodyPr rtlCol="0" anchor="ctr"/>
          <a:lstStyle/>
          <a:p>
            <a:endParaRPr lang="en-US"/>
          </a:p>
        </p:txBody>
      </p:sp>
      <p:grpSp>
        <p:nvGrpSpPr>
          <p:cNvPr id="104" name="Graphic 36">
            <a:extLst>
              <a:ext uri="{FF2B5EF4-FFF2-40B4-BE49-F238E27FC236}">
                <a16:creationId xmlns:a16="http://schemas.microsoft.com/office/drawing/2014/main" id="{0FDC60AB-A9E7-0ED3-8987-BA990C701942}"/>
              </a:ext>
            </a:extLst>
          </p:cNvPr>
          <p:cNvGrpSpPr/>
          <p:nvPr/>
        </p:nvGrpSpPr>
        <p:grpSpPr>
          <a:xfrm>
            <a:off x="2390590" y="4650638"/>
            <a:ext cx="473011" cy="472725"/>
            <a:chOff x="1706998" y="3397234"/>
            <a:chExt cx="473011" cy="472725"/>
          </a:xfrm>
          <a:solidFill>
            <a:srgbClr val="35CEF9"/>
          </a:solidFill>
        </p:grpSpPr>
        <p:sp>
          <p:nvSpPr>
            <p:cNvPr id="105" name="Freeform: Shape 104">
              <a:extLst>
                <a:ext uri="{FF2B5EF4-FFF2-40B4-BE49-F238E27FC236}">
                  <a16:creationId xmlns:a16="http://schemas.microsoft.com/office/drawing/2014/main" id="{769A581D-FD2D-3FEA-22B4-6A38C238112F}"/>
                </a:ext>
              </a:extLst>
            </p:cNvPr>
            <p:cNvSpPr/>
            <p:nvPr/>
          </p:nvSpPr>
          <p:spPr>
            <a:xfrm>
              <a:off x="1769400" y="3397234"/>
              <a:ext cx="410609" cy="410609"/>
            </a:xfrm>
            <a:custGeom>
              <a:avLst/>
              <a:gdLst>
                <a:gd name="connsiteX0" fmla="*/ 390689 w 410609"/>
                <a:gd name="connsiteY0" fmla="*/ 19920 h 410609"/>
                <a:gd name="connsiteX1" fmla="*/ 390689 w 410609"/>
                <a:gd name="connsiteY1" fmla="*/ 19920 h 410609"/>
                <a:gd name="connsiteX2" fmla="*/ 294445 w 410609"/>
                <a:gd name="connsiteY2" fmla="*/ 19920 h 410609"/>
                <a:gd name="connsiteX3" fmla="*/ 260460 w 410609"/>
                <a:gd name="connsiteY3" fmla="*/ 53906 h 410609"/>
                <a:gd name="connsiteX4" fmla="*/ 0 w 410609"/>
                <a:gd name="connsiteY4" fmla="*/ 314365 h 410609"/>
                <a:gd name="connsiteX5" fmla="*/ 47979 w 410609"/>
                <a:gd name="connsiteY5" fmla="*/ 362345 h 410609"/>
                <a:gd name="connsiteX6" fmla="*/ 96244 w 410609"/>
                <a:gd name="connsiteY6" fmla="*/ 410609 h 410609"/>
                <a:gd name="connsiteX7" fmla="*/ 356704 w 410609"/>
                <a:gd name="connsiteY7" fmla="*/ 150150 h 410609"/>
                <a:gd name="connsiteX8" fmla="*/ 390689 w 410609"/>
                <a:gd name="connsiteY8" fmla="*/ 116165 h 410609"/>
                <a:gd name="connsiteX9" fmla="*/ 390689 w 410609"/>
                <a:gd name="connsiteY9" fmla="*/ 19920 h 410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0609" h="410609">
                  <a:moveTo>
                    <a:pt x="390689" y="19920"/>
                  </a:moveTo>
                  <a:cubicBezTo>
                    <a:pt x="390689" y="19777"/>
                    <a:pt x="390547" y="19777"/>
                    <a:pt x="390689" y="19920"/>
                  </a:cubicBezTo>
                  <a:cubicBezTo>
                    <a:pt x="363987" y="-6640"/>
                    <a:pt x="321005" y="-6640"/>
                    <a:pt x="294445" y="19920"/>
                  </a:cubicBezTo>
                  <a:lnTo>
                    <a:pt x="260460" y="53906"/>
                  </a:lnTo>
                  <a:lnTo>
                    <a:pt x="0" y="314365"/>
                  </a:lnTo>
                  <a:lnTo>
                    <a:pt x="47979" y="362345"/>
                  </a:lnTo>
                  <a:lnTo>
                    <a:pt x="96244" y="410609"/>
                  </a:lnTo>
                  <a:lnTo>
                    <a:pt x="356704" y="150150"/>
                  </a:lnTo>
                  <a:lnTo>
                    <a:pt x="390689" y="116165"/>
                  </a:lnTo>
                  <a:cubicBezTo>
                    <a:pt x="417249" y="89604"/>
                    <a:pt x="417249" y="46480"/>
                    <a:pt x="390689" y="19920"/>
                  </a:cubicBezTo>
                  <a:close/>
                </a:path>
              </a:pathLst>
            </a:custGeom>
            <a:grpFill/>
            <a:ln w="14267"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CAA6A8D-AC25-A6C2-645D-8BFA8CDF014F}"/>
                </a:ext>
              </a:extLst>
            </p:cNvPr>
            <p:cNvSpPr/>
            <p:nvPr/>
          </p:nvSpPr>
          <p:spPr>
            <a:xfrm>
              <a:off x="1706998" y="3776429"/>
              <a:ext cx="136798" cy="93531"/>
            </a:xfrm>
            <a:custGeom>
              <a:avLst/>
              <a:gdLst>
                <a:gd name="connsiteX0" fmla="*/ 93531 w 136798"/>
                <a:gd name="connsiteY0" fmla="*/ 0 h 93531"/>
                <a:gd name="connsiteX1" fmla="*/ 0 w 136798"/>
                <a:gd name="connsiteY1" fmla="*/ 93531 h 93531"/>
                <a:gd name="connsiteX2" fmla="*/ 0 w 136798"/>
                <a:gd name="connsiteY2" fmla="*/ 93531 h 93531"/>
                <a:gd name="connsiteX3" fmla="*/ 136798 w 136798"/>
                <a:gd name="connsiteY3" fmla="*/ 43267 h 93531"/>
              </a:gdLst>
              <a:ahLst/>
              <a:cxnLst>
                <a:cxn ang="0">
                  <a:pos x="connsiteX0" y="connsiteY0"/>
                </a:cxn>
                <a:cxn ang="0">
                  <a:pos x="connsiteX1" y="connsiteY1"/>
                </a:cxn>
                <a:cxn ang="0">
                  <a:pos x="connsiteX2" y="connsiteY2"/>
                </a:cxn>
                <a:cxn ang="0">
                  <a:pos x="connsiteX3" y="connsiteY3"/>
                </a:cxn>
              </a:cxnLst>
              <a:rect l="l" t="t" r="r" b="b"/>
              <a:pathLst>
                <a:path w="136798" h="93531">
                  <a:moveTo>
                    <a:pt x="93531" y="0"/>
                  </a:moveTo>
                  <a:lnTo>
                    <a:pt x="0" y="93531"/>
                  </a:lnTo>
                  <a:lnTo>
                    <a:pt x="0" y="93531"/>
                  </a:lnTo>
                  <a:lnTo>
                    <a:pt x="136798" y="43267"/>
                  </a:lnTo>
                  <a:close/>
                </a:path>
              </a:pathLst>
            </a:custGeom>
            <a:grpFill/>
            <a:ln w="14267"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70F4EEF7-6F09-EBB5-E5F3-B76DDC5B7A2C}"/>
                </a:ext>
              </a:extLst>
            </p:cNvPr>
            <p:cNvSpPr/>
            <p:nvPr/>
          </p:nvSpPr>
          <p:spPr>
            <a:xfrm>
              <a:off x="1706998" y="3733161"/>
              <a:ext cx="93531" cy="136798"/>
            </a:xfrm>
            <a:custGeom>
              <a:avLst/>
              <a:gdLst>
                <a:gd name="connsiteX0" fmla="*/ 93531 w 93531"/>
                <a:gd name="connsiteY0" fmla="*/ 43267 h 136798"/>
                <a:gd name="connsiteX1" fmla="*/ 50407 w 93531"/>
                <a:gd name="connsiteY1" fmla="*/ 0 h 136798"/>
                <a:gd name="connsiteX2" fmla="*/ 7140 w 93531"/>
                <a:gd name="connsiteY2" fmla="*/ 117378 h 136798"/>
                <a:gd name="connsiteX3" fmla="*/ 0 w 93531"/>
                <a:gd name="connsiteY3" fmla="*/ 136798 h 136798"/>
              </a:gdLst>
              <a:ahLst/>
              <a:cxnLst>
                <a:cxn ang="0">
                  <a:pos x="connsiteX0" y="connsiteY0"/>
                </a:cxn>
                <a:cxn ang="0">
                  <a:pos x="connsiteX1" y="connsiteY1"/>
                </a:cxn>
                <a:cxn ang="0">
                  <a:pos x="connsiteX2" y="connsiteY2"/>
                </a:cxn>
                <a:cxn ang="0">
                  <a:pos x="connsiteX3" y="connsiteY3"/>
                </a:cxn>
              </a:cxnLst>
              <a:rect l="l" t="t" r="r" b="b"/>
              <a:pathLst>
                <a:path w="93531" h="136798">
                  <a:moveTo>
                    <a:pt x="93531" y="43267"/>
                  </a:moveTo>
                  <a:lnTo>
                    <a:pt x="50407" y="0"/>
                  </a:lnTo>
                  <a:lnTo>
                    <a:pt x="7140" y="117378"/>
                  </a:lnTo>
                  <a:lnTo>
                    <a:pt x="0" y="136798"/>
                  </a:lnTo>
                  <a:close/>
                </a:path>
              </a:pathLst>
            </a:custGeom>
            <a:grpFill/>
            <a:ln w="14267" cap="flat">
              <a:noFill/>
              <a:prstDash val="solid"/>
              <a:miter/>
            </a:ln>
          </p:spPr>
          <p:txBody>
            <a:bodyPr rtlCol="0" anchor="ctr"/>
            <a:lstStyle/>
            <a:p>
              <a:endParaRPr lang="en-US"/>
            </a:p>
          </p:txBody>
        </p:sp>
      </p:grpSp>
      <p:sp>
        <p:nvSpPr>
          <p:cNvPr id="108" name="TextBox 107">
            <a:extLst>
              <a:ext uri="{FF2B5EF4-FFF2-40B4-BE49-F238E27FC236}">
                <a16:creationId xmlns:a16="http://schemas.microsoft.com/office/drawing/2014/main" id="{3389D895-BD05-3DD3-D56D-02A86B0A4452}"/>
              </a:ext>
            </a:extLst>
          </p:cNvPr>
          <p:cNvSpPr txBox="1"/>
          <p:nvPr/>
        </p:nvSpPr>
        <p:spPr>
          <a:xfrm>
            <a:off x="9362169" y="2637480"/>
            <a:ext cx="1442809"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109" name="TextBox 108">
            <a:extLst>
              <a:ext uri="{FF2B5EF4-FFF2-40B4-BE49-F238E27FC236}">
                <a16:creationId xmlns:a16="http://schemas.microsoft.com/office/drawing/2014/main" id="{66949594-D1AA-EC53-F3F1-044F95BE7E65}"/>
              </a:ext>
            </a:extLst>
          </p:cNvPr>
          <p:cNvSpPr txBox="1"/>
          <p:nvPr/>
        </p:nvSpPr>
        <p:spPr>
          <a:xfrm>
            <a:off x="7512248" y="2293443"/>
            <a:ext cx="1526549"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110" name="TextBox 109">
            <a:extLst>
              <a:ext uri="{FF2B5EF4-FFF2-40B4-BE49-F238E27FC236}">
                <a16:creationId xmlns:a16="http://schemas.microsoft.com/office/drawing/2014/main" id="{19A54DEC-54D4-602A-1F1D-ABF3678A8A59}"/>
              </a:ext>
            </a:extLst>
          </p:cNvPr>
          <p:cNvSpPr txBox="1"/>
          <p:nvPr/>
        </p:nvSpPr>
        <p:spPr>
          <a:xfrm>
            <a:off x="5576334" y="2594294"/>
            <a:ext cx="1526549"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111" name="TextBox 110">
            <a:extLst>
              <a:ext uri="{FF2B5EF4-FFF2-40B4-BE49-F238E27FC236}">
                <a16:creationId xmlns:a16="http://schemas.microsoft.com/office/drawing/2014/main" id="{24F6845C-86A6-608C-CC2B-72557A3822D7}"/>
              </a:ext>
            </a:extLst>
          </p:cNvPr>
          <p:cNvSpPr txBox="1"/>
          <p:nvPr/>
        </p:nvSpPr>
        <p:spPr>
          <a:xfrm>
            <a:off x="3740611" y="2418402"/>
            <a:ext cx="1396286"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112" name="TextBox 111">
            <a:extLst>
              <a:ext uri="{FF2B5EF4-FFF2-40B4-BE49-F238E27FC236}">
                <a16:creationId xmlns:a16="http://schemas.microsoft.com/office/drawing/2014/main" id="{E6E10EA2-3A40-FF66-E715-CC49B2BEC1D6}"/>
              </a:ext>
            </a:extLst>
          </p:cNvPr>
          <p:cNvSpPr txBox="1"/>
          <p:nvPr/>
        </p:nvSpPr>
        <p:spPr>
          <a:xfrm>
            <a:off x="1827182" y="2771857"/>
            <a:ext cx="1441524"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Tree>
    <p:extLst>
      <p:ext uri="{BB962C8B-B14F-4D97-AF65-F5344CB8AC3E}">
        <p14:creationId xmlns:p14="http://schemas.microsoft.com/office/powerpoint/2010/main" val="1141876188"/>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8"/>
                                        </p:tgtEl>
                                        <p:attrNameLst>
                                          <p:attrName>style.visibility</p:attrName>
                                        </p:attrNameLst>
                                      </p:cBhvr>
                                      <p:to>
                                        <p:strVal val="visible"/>
                                      </p:to>
                                    </p:set>
                                    <p:animEffect transition="in" filter="fade">
                                      <p:cBhvr>
                                        <p:cTn id="12" dur="1000"/>
                                        <p:tgtEl>
                                          <p:spTgt spid="108"/>
                                        </p:tgtEl>
                                      </p:cBhvr>
                                    </p:animEffect>
                                    <p:anim calcmode="lin" valueType="num">
                                      <p:cBhvr>
                                        <p:cTn id="13" dur="1000" fill="hold"/>
                                        <p:tgtEl>
                                          <p:spTgt spid="108"/>
                                        </p:tgtEl>
                                        <p:attrNameLst>
                                          <p:attrName>ppt_x</p:attrName>
                                        </p:attrNameLst>
                                      </p:cBhvr>
                                      <p:tavLst>
                                        <p:tav tm="0">
                                          <p:val>
                                            <p:strVal val="#ppt_x"/>
                                          </p:val>
                                        </p:tav>
                                        <p:tav tm="100000">
                                          <p:val>
                                            <p:strVal val="#ppt_x"/>
                                          </p:val>
                                        </p:tav>
                                      </p:tavLst>
                                    </p:anim>
                                    <p:anim calcmode="lin" valueType="num">
                                      <p:cBhvr>
                                        <p:cTn id="14" dur="1000" fill="hold"/>
                                        <p:tgtEl>
                                          <p:spTgt spid="10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9"/>
                                        </p:tgtEl>
                                        <p:attrNameLst>
                                          <p:attrName>style.visibility</p:attrName>
                                        </p:attrNameLst>
                                      </p:cBhvr>
                                      <p:to>
                                        <p:strVal val="visible"/>
                                      </p:to>
                                    </p:set>
                                    <p:animEffect transition="in" filter="fade">
                                      <p:cBhvr>
                                        <p:cTn id="17" dur="1000"/>
                                        <p:tgtEl>
                                          <p:spTgt spid="109"/>
                                        </p:tgtEl>
                                      </p:cBhvr>
                                    </p:animEffect>
                                    <p:anim calcmode="lin" valueType="num">
                                      <p:cBhvr>
                                        <p:cTn id="18" dur="1000" fill="hold"/>
                                        <p:tgtEl>
                                          <p:spTgt spid="109"/>
                                        </p:tgtEl>
                                        <p:attrNameLst>
                                          <p:attrName>ppt_x</p:attrName>
                                        </p:attrNameLst>
                                      </p:cBhvr>
                                      <p:tavLst>
                                        <p:tav tm="0">
                                          <p:val>
                                            <p:strVal val="#ppt_x"/>
                                          </p:val>
                                        </p:tav>
                                        <p:tav tm="100000">
                                          <p:val>
                                            <p:strVal val="#ppt_x"/>
                                          </p:val>
                                        </p:tav>
                                      </p:tavLst>
                                    </p:anim>
                                    <p:anim calcmode="lin" valueType="num">
                                      <p:cBhvr>
                                        <p:cTn id="19" dur="1000" fill="hold"/>
                                        <p:tgtEl>
                                          <p:spTgt spid="10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0"/>
                                        </p:tgtEl>
                                        <p:attrNameLst>
                                          <p:attrName>style.visibility</p:attrName>
                                        </p:attrNameLst>
                                      </p:cBhvr>
                                      <p:to>
                                        <p:strVal val="visible"/>
                                      </p:to>
                                    </p:set>
                                    <p:animEffect transition="in" filter="fade">
                                      <p:cBhvr>
                                        <p:cTn id="22" dur="1000"/>
                                        <p:tgtEl>
                                          <p:spTgt spid="110"/>
                                        </p:tgtEl>
                                      </p:cBhvr>
                                    </p:animEffect>
                                    <p:anim calcmode="lin" valueType="num">
                                      <p:cBhvr>
                                        <p:cTn id="23" dur="1000" fill="hold"/>
                                        <p:tgtEl>
                                          <p:spTgt spid="110"/>
                                        </p:tgtEl>
                                        <p:attrNameLst>
                                          <p:attrName>ppt_x</p:attrName>
                                        </p:attrNameLst>
                                      </p:cBhvr>
                                      <p:tavLst>
                                        <p:tav tm="0">
                                          <p:val>
                                            <p:strVal val="#ppt_x"/>
                                          </p:val>
                                        </p:tav>
                                        <p:tav tm="100000">
                                          <p:val>
                                            <p:strVal val="#ppt_x"/>
                                          </p:val>
                                        </p:tav>
                                      </p:tavLst>
                                    </p:anim>
                                    <p:anim calcmode="lin" valueType="num">
                                      <p:cBhvr>
                                        <p:cTn id="24" dur="1000" fill="hold"/>
                                        <p:tgtEl>
                                          <p:spTgt spid="1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fade">
                                      <p:cBhvr>
                                        <p:cTn id="27" dur="1000"/>
                                        <p:tgtEl>
                                          <p:spTgt spid="111"/>
                                        </p:tgtEl>
                                      </p:cBhvr>
                                    </p:animEffect>
                                    <p:anim calcmode="lin" valueType="num">
                                      <p:cBhvr>
                                        <p:cTn id="28" dur="1000" fill="hold"/>
                                        <p:tgtEl>
                                          <p:spTgt spid="111"/>
                                        </p:tgtEl>
                                        <p:attrNameLst>
                                          <p:attrName>ppt_x</p:attrName>
                                        </p:attrNameLst>
                                      </p:cBhvr>
                                      <p:tavLst>
                                        <p:tav tm="0">
                                          <p:val>
                                            <p:strVal val="#ppt_x"/>
                                          </p:val>
                                        </p:tav>
                                        <p:tav tm="100000">
                                          <p:val>
                                            <p:strVal val="#ppt_x"/>
                                          </p:val>
                                        </p:tav>
                                      </p:tavLst>
                                    </p:anim>
                                    <p:anim calcmode="lin" valueType="num">
                                      <p:cBhvr>
                                        <p:cTn id="29" dur="1000" fill="hold"/>
                                        <p:tgtEl>
                                          <p:spTgt spid="1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2"/>
                                        </p:tgtEl>
                                        <p:attrNameLst>
                                          <p:attrName>style.visibility</p:attrName>
                                        </p:attrNameLst>
                                      </p:cBhvr>
                                      <p:to>
                                        <p:strVal val="visible"/>
                                      </p:to>
                                    </p:set>
                                    <p:animEffect transition="in" filter="fade">
                                      <p:cBhvr>
                                        <p:cTn id="32" dur="1000"/>
                                        <p:tgtEl>
                                          <p:spTgt spid="112"/>
                                        </p:tgtEl>
                                      </p:cBhvr>
                                    </p:animEffect>
                                    <p:anim calcmode="lin" valueType="num">
                                      <p:cBhvr>
                                        <p:cTn id="33" dur="1000" fill="hold"/>
                                        <p:tgtEl>
                                          <p:spTgt spid="112"/>
                                        </p:tgtEl>
                                        <p:attrNameLst>
                                          <p:attrName>ppt_x</p:attrName>
                                        </p:attrNameLst>
                                      </p:cBhvr>
                                      <p:tavLst>
                                        <p:tav tm="0">
                                          <p:val>
                                            <p:strVal val="#ppt_x"/>
                                          </p:val>
                                        </p:tav>
                                        <p:tav tm="100000">
                                          <p:val>
                                            <p:strVal val="#ppt_x"/>
                                          </p:val>
                                        </p:tav>
                                      </p:tavLst>
                                    </p:anim>
                                    <p:anim calcmode="lin" valueType="num">
                                      <p:cBhvr>
                                        <p:cTn id="34" dur="1000" fill="hold"/>
                                        <p:tgtEl>
                                          <p:spTgt spid="1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1000"/>
                                        <p:tgtEl>
                                          <p:spTgt spid="46"/>
                                        </p:tgtEl>
                                      </p:cBhvr>
                                    </p:animEffect>
                                    <p:anim calcmode="lin" valueType="num">
                                      <p:cBhvr>
                                        <p:cTn id="43" dur="1000" fill="hold"/>
                                        <p:tgtEl>
                                          <p:spTgt spid="46"/>
                                        </p:tgtEl>
                                        <p:attrNameLst>
                                          <p:attrName>ppt_x</p:attrName>
                                        </p:attrNameLst>
                                      </p:cBhvr>
                                      <p:tavLst>
                                        <p:tav tm="0">
                                          <p:val>
                                            <p:strVal val="#ppt_x"/>
                                          </p:val>
                                        </p:tav>
                                        <p:tav tm="100000">
                                          <p:val>
                                            <p:strVal val="#ppt_x"/>
                                          </p:val>
                                        </p:tav>
                                      </p:tavLst>
                                    </p:anim>
                                    <p:anim calcmode="lin" valueType="num">
                                      <p:cBhvr>
                                        <p:cTn id="44" dur="1000" fill="hold"/>
                                        <p:tgtEl>
                                          <p:spTgt spid="4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1000"/>
                                        <p:tgtEl>
                                          <p:spTgt spid="57"/>
                                        </p:tgtEl>
                                      </p:cBhvr>
                                    </p:animEffect>
                                    <p:anim calcmode="lin" valueType="num">
                                      <p:cBhvr>
                                        <p:cTn id="53" dur="1000" fill="hold"/>
                                        <p:tgtEl>
                                          <p:spTgt spid="57"/>
                                        </p:tgtEl>
                                        <p:attrNameLst>
                                          <p:attrName>ppt_x</p:attrName>
                                        </p:attrNameLst>
                                      </p:cBhvr>
                                      <p:tavLst>
                                        <p:tav tm="0">
                                          <p:val>
                                            <p:strVal val="#ppt_x"/>
                                          </p:val>
                                        </p:tav>
                                        <p:tav tm="100000">
                                          <p:val>
                                            <p:strVal val="#ppt_x"/>
                                          </p:val>
                                        </p:tav>
                                      </p:tavLst>
                                    </p:anim>
                                    <p:anim calcmode="lin" valueType="num">
                                      <p:cBhvr>
                                        <p:cTn id="54" dur="1000" fill="hold"/>
                                        <p:tgtEl>
                                          <p:spTgt spid="5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1000"/>
                                        <p:tgtEl>
                                          <p:spTgt spid="58"/>
                                        </p:tgtEl>
                                      </p:cBhvr>
                                    </p:animEffect>
                                    <p:anim calcmode="lin" valueType="num">
                                      <p:cBhvr>
                                        <p:cTn id="58" dur="1000" fill="hold"/>
                                        <p:tgtEl>
                                          <p:spTgt spid="58"/>
                                        </p:tgtEl>
                                        <p:attrNameLst>
                                          <p:attrName>ppt_x</p:attrName>
                                        </p:attrNameLst>
                                      </p:cBhvr>
                                      <p:tavLst>
                                        <p:tav tm="0">
                                          <p:val>
                                            <p:strVal val="#ppt_x"/>
                                          </p:val>
                                        </p:tav>
                                        <p:tav tm="100000">
                                          <p:val>
                                            <p:strVal val="#ppt_x"/>
                                          </p:val>
                                        </p:tav>
                                      </p:tavLst>
                                    </p:anim>
                                    <p:anim calcmode="lin" valueType="num">
                                      <p:cBhvr>
                                        <p:cTn id="59" dur="1000" fill="hold"/>
                                        <p:tgtEl>
                                          <p:spTgt spid="58"/>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1000"/>
                                        <p:tgtEl>
                                          <p:spTgt spid="59"/>
                                        </p:tgtEl>
                                      </p:cBhvr>
                                    </p:animEffect>
                                    <p:anim calcmode="lin" valueType="num">
                                      <p:cBhvr>
                                        <p:cTn id="63" dur="1000" fill="hold"/>
                                        <p:tgtEl>
                                          <p:spTgt spid="59"/>
                                        </p:tgtEl>
                                        <p:attrNameLst>
                                          <p:attrName>ppt_x</p:attrName>
                                        </p:attrNameLst>
                                      </p:cBhvr>
                                      <p:tavLst>
                                        <p:tav tm="0">
                                          <p:val>
                                            <p:strVal val="#ppt_x"/>
                                          </p:val>
                                        </p:tav>
                                        <p:tav tm="100000">
                                          <p:val>
                                            <p:strVal val="#ppt_x"/>
                                          </p:val>
                                        </p:tav>
                                      </p:tavLst>
                                    </p:anim>
                                    <p:anim calcmode="lin" valueType="num">
                                      <p:cBhvr>
                                        <p:cTn id="64" dur="1000" fill="hold"/>
                                        <p:tgtEl>
                                          <p:spTgt spid="59"/>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1000"/>
                                        <p:tgtEl>
                                          <p:spTgt spid="60"/>
                                        </p:tgtEl>
                                      </p:cBhvr>
                                    </p:animEffect>
                                    <p:anim calcmode="lin" valueType="num">
                                      <p:cBhvr>
                                        <p:cTn id="68" dur="1000" fill="hold"/>
                                        <p:tgtEl>
                                          <p:spTgt spid="60"/>
                                        </p:tgtEl>
                                        <p:attrNameLst>
                                          <p:attrName>ppt_x</p:attrName>
                                        </p:attrNameLst>
                                      </p:cBhvr>
                                      <p:tavLst>
                                        <p:tav tm="0">
                                          <p:val>
                                            <p:strVal val="#ppt_x"/>
                                          </p:val>
                                        </p:tav>
                                        <p:tav tm="100000">
                                          <p:val>
                                            <p:strVal val="#ppt_x"/>
                                          </p:val>
                                        </p:tav>
                                      </p:tavLst>
                                    </p:anim>
                                    <p:anim calcmode="lin" valueType="num">
                                      <p:cBhvr>
                                        <p:cTn id="69" dur="1000" fill="hold"/>
                                        <p:tgtEl>
                                          <p:spTgt spid="6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63"/>
                                        </p:tgtEl>
                                        <p:attrNameLst>
                                          <p:attrName>style.visibility</p:attrName>
                                        </p:attrNameLst>
                                      </p:cBhvr>
                                      <p:to>
                                        <p:strVal val="visible"/>
                                      </p:to>
                                    </p:set>
                                    <p:animEffect transition="in" filter="fade">
                                      <p:cBhvr>
                                        <p:cTn id="72" dur="1000"/>
                                        <p:tgtEl>
                                          <p:spTgt spid="63"/>
                                        </p:tgtEl>
                                      </p:cBhvr>
                                    </p:animEffect>
                                    <p:anim calcmode="lin" valueType="num">
                                      <p:cBhvr>
                                        <p:cTn id="73" dur="1000" fill="hold"/>
                                        <p:tgtEl>
                                          <p:spTgt spid="63"/>
                                        </p:tgtEl>
                                        <p:attrNameLst>
                                          <p:attrName>ppt_x</p:attrName>
                                        </p:attrNameLst>
                                      </p:cBhvr>
                                      <p:tavLst>
                                        <p:tav tm="0">
                                          <p:val>
                                            <p:strVal val="#ppt_x"/>
                                          </p:val>
                                        </p:tav>
                                        <p:tav tm="100000">
                                          <p:val>
                                            <p:strVal val="#ppt_x"/>
                                          </p:val>
                                        </p:tav>
                                      </p:tavLst>
                                    </p:anim>
                                    <p:anim calcmode="lin" valueType="num">
                                      <p:cBhvr>
                                        <p:cTn id="74" dur="1000" fill="hold"/>
                                        <p:tgtEl>
                                          <p:spTgt spid="63"/>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fade">
                                      <p:cBhvr>
                                        <p:cTn id="77" dur="1000"/>
                                        <p:tgtEl>
                                          <p:spTgt spid="66"/>
                                        </p:tgtEl>
                                      </p:cBhvr>
                                    </p:animEffect>
                                    <p:anim calcmode="lin" valueType="num">
                                      <p:cBhvr>
                                        <p:cTn id="78" dur="1000" fill="hold"/>
                                        <p:tgtEl>
                                          <p:spTgt spid="66"/>
                                        </p:tgtEl>
                                        <p:attrNameLst>
                                          <p:attrName>ppt_x</p:attrName>
                                        </p:attrNameLst>
                                      </p:cBhvr>
                                      <p:tavLst>
                                        <p:tav tm="0">
                                          <p:val>
                                            <p:strVal val="#ppt_x"/>
                                          </p:val>
                                        </p:tav>
                                        <p:tav tm="100000">
                                          <p:val>
                                            <p:strVal val="#ppt_x"/>
                                          </p:val>
                                        </p:tav>
                                      </p:tavLst>
                                    </p:anim>
                                    <p:anim calcmode="lin" valueType="num">
                                      <p:cBhvr>
                                        <p:cTn id="79" dur="1000" fill="hold"/>
                                        <p:tgtEl>
                                          <p:spTgt spid="66"/>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69"/>
                                        </p:tgtEl>
                                        <p:attrNameLst>
                                          <p:attrName>style.visibility</p:attrName>
                                        </p:attrNameLst>
                                      </p:cBhvr>
                                      <p:to>
                                        <p:strVal val="visible"/>
                                      </p:to>
                                    </p:set>
                                    <p:animEffect transition="in" filter="fade">
                                      <p:cBhvr>
                                        <p:cTn id="82" dur="1000"/>
                                        <p:tgtEl>
                                          <p:spTgt spid="69"/>
                                        </p:tgtEl>
                                      </p:cBhvr>
                                    </p:animEffect>
                                    <p:anim calcmode="lin" valueType="num">
                                      <p:cBhvr>
                                        <p:cTn id="83" dur="1000" fill="hold"/>
                                        <p:tgtEl>
                                          <p:spTgt spid="69"/>
                                        </p:tgtEl>
                                        <p:attrNameLst>
                                          <p:attrName>ppt_x</p:attrName>
                                        </p:attrNameLst>
                                      </p:cBhvr>
                                      <p:tavLst>
                                        <p:tav tm="0">
                                          <p:val>
                                            <p:strVal val="#ppt_x"/>
                                          </p:val>
                                        </p:tav>
                                        <p:tav tm="100000">
                                          <p:val>
                                            <p:strVal val="#ppt_x"/>
                                          </p:val>
                                        </p:tav>
                                      </p:tavLst>
                                    </p:anim>
                                    <p:anim calcmode="lin" valueType="num">
                                      <p:cBhvr>
                                        <p:cTn id="84" dur="1000" fill="hold"/>
                                        <p:tgtEl>
                                          <p:spTgt spid="69"/>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fade">
                                      <p:cBhvr>
                                        <p:cTn id="87" dur="1000"/>
                                        <p:tgtEl>
                                          <p:spTgt spid="72"/>
                                        </p:tgtEl>
                                      </p:cBhvr>
                                    </p:animEffect>
                                    <p:anim calcmode="lin" valueType="num">
                                      <p:cBhvr>
                                        <p:cTn id="88" dur="1000" fill="hold"/>
                                        <p:tgtEl>
                                          <p:spTgt spid="72"/>
                                        </p:tgtEl>
                                        <p:attrNameLst>
                                          <p:attrName>ppt_x</p:attrName>
                                        </p:attrNameLst>
                                      </p:cBhvr>
                                      <p:tavLst>
                                        <p:tav tm="0">
                                          <p:val>
                                            <p:strVal val="#ppt_x"/>
                                          </p:val>
                                        </p:tav>
                                        <p:tav tm="100000">
                                          <p:val>
                                            <p:strVal val="#ppt_x"/>
                                          </p:val>
                                        </p:tav>
                                      </p:tavLst>
                                    </p:anim>
                                    <p:anim calcmode="lin" valueType="num">
                                      <p:cBhvr>
                                        <p:cTn id="89" dur="1000" fill="hold"/>
                                        <p:tgtEl>
                                          <p:spTgt spid="7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75"/>
                                        </p:tgtEl>
                                        <p:attrNameLst>
                                          <p:attrName>style.visibility</p:attrName>
                                        </p:attrNameLst>
                                      </p:cBhvr>
                                      <p:to>
                                        <p:strVal val="visible"/>
                                      </p:to>
                                    </p:set>
                                    <p:animEffect transition="in" filter="fade">
                                      <p:cBhvr>
                                        <p:cTn id="92" dur="1000"/>
                                        <p:tgtEl>
                                          <p:spTgt spid="75"/>
                                        </p:tgtEl>
                                      </p:cBhvr>
                                    </p:animEffect>
                                    <p:anim calcmode="lin" valueType="num">
                                      <p:cBhvr>
                                        <p:cTn id="93" dur="1000" fill="hold"/>
                                        <p:tgtEl>
                                          <p:spTgt spid="75"/>
                                        </p:tgtEl>
                                        <p:attrNameLst>
                                          <p:attrName>ppt_x</p:attrName>
                                        </p:attrNameLst>
                                      </p:cBhvr>
                                      <p:tavLst>
                                        <p:tav tm="0">
                                          <p:val>
                                            <p:strVal val="#ppt_x"/>
                                          </p:val>
                                        </p:tav>
                                        <p:tav tm="100000">
                                          <p:val>
                                            <p:strVal val="#ppt_x"/>
                                          </p:val>
                                        </p:tav>
                                      </p:tavLst>
                                    </p:anim>
                                    <p:anim calcmode="lin" valueType="num">
                                      <p:cBhvr>
                                        <p:cTn id="94" dur="1000" fill="hold"/>
                                        <p:tgtEl>
                                          <p:spTgt spid="75"/>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1000"/>
                                        <p:tgtEl>
                                          <p:spTgt spid="76"/>
                                        </p:tgtEl>
                                      </p:cBhvr>
                                    </p:animEffect>
                                    <p:anim calcmode="lin" valueType="num">
                                      <p:cBhvr>
                                        <p:cTn id="98" dur="1000" fill="hold"/>
                                        <p:tgtEl>
                                          <p:spTgt spid="76"/>
                                        </p:tgtEl>
                                        <p:attrNameLst>
                                          <p:attrName>ppt_x</p:attrName>
                                        </p:attrNameLst>
                                      </p:cBhvr>
                                      <p:tavLst>
                                        <p:tav tm="0">
                                          <p:val>
                                            <p:strVal val="#ppt_x"/>
                                          </p:val>
                                        </p:tav>
                                        <p:tav tm="100000">
                                          <p:val>
                                            <p:strVal val="#ppt_x"/>
                                          </p:val>
                                        </p:tav>
                                      </p:tavLst>
                                    </p:anim>
                                    <p:anim calcmode="lin" valueType="num">
                                      <p:cBhvr>
                                        <p:cTn id="99" dur="1000" fill="hold"/>
                                        <p:tgtEl>
                                          <p:spTgt spid="76"/>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77"/>
                                        </p:tgtEl>
                                        <p:attrNameLst>
                                          <p:attrName>style.visibility</p:attrName>
                                        </p:attrNameLst>
                                      </p:cBhvr>
                                      <p:to>
                                        <p:strVal val="visible"/>
                                      </p:to>
                                    </p:set>
                                    <p:animEffect transition="in" filter="fade">
                                      <p:cBhvr>
                                        <p:cTn id="102" dur="1000"/>
                                        <p:tgtEl>
                                          <p:spTgt spid="77"/>
                                        </p:tgtEl>
                                      </p:cBhvr>
                                    </p:animEffect>
                                    <p:anim calcmode="lin" valueType="num">
                                      <p:cBhvr>
                                        <p:cTn id="103" dur="1000" fill="hold"/>
                                        <p:tgtEl>
                                          <p:spTgt spid="77"/>
                                        </p:tgtEl>
                                        <p:attrNameLst>
                                          <p:attrName>ppt_x</p:attrName>
                                        </p:attrNameLst>
                                      </p:cBhvr>
                                      <p:tavLst>
                                        <p:tav tm="0">
                                          <p:val>
                                            <p:strVal val="#ppt_x"/>
                                          </p:val>
                                        </p:tav>
                                        <p:tav tm="100000">
                                          <p:val>
                                            <p:strVal val="#ppt_x"/>
                                          </p:val>
                                        </p:tav>
                                      </p:tavLst>
                                    </p:anim>
                                    <p:anim calcmode="lin" valueType="num">
                                      <p:cBhvr>
                                        <p:cTn id="104" dur="1000" fill="hold"/>
                                        <p:tgtEl>
                                          <p:spTgt spid="77"/>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78"/>
                                        </p:tgtEl>
                                        <p:attrNameLst>
                                          <p:attrName>style.visibility</p:attrName>
                                        </p:attrNameLst>
                                      </p:cBhvr>
                                      <p:to>
                                        <p:strVal val="visible"/>
                                      </p:to>
                                    </p:set>
                                    <p:animEffect transition="in" filter="fade">
                                      <p:cBhvr>
                                        <p:cTn id="107" dur="1000"/>
                                        <p:tgtEl>
                                          <p:spTgt spid="78"/>
                                        </p:tgtEl>
                                      </p:cBhvr>
                                    </p:animEffect>
                                    <p:anim calcmode="lin" valueType="num">
                                      <p:cBhvr>
                                        <p:cTn id="108" dur="1000" fill="hold"/>
                                        <p:tgtEl>
                                          <p:spTgt spid="78"/>
                                        </p:tgtEl>
                                        <p:attrNameLst>
                                          <p:attrName>ppt_x</p:attrName>
                                        </p:attrNameLst>
                                      </p:cBhvr>
                                      <p:tavLst>
                                        <p:tav tm="0">
                                          <p:val>
                                            <p:strVal val="#ppt_x"/>
                                          </p:val>
                                        </p:tav>
                                        <p:tav tm="100000">
                                          <p:val>
                                            <p:strVal val="#ppt_x"/>
                                          </p:val>
                                        </p:tav>
                                      </p:tavLst>
                                    </p:anim>
                                    <p:anim calcmode="lin" valueType="num">
                                      <p:cBhvr>
                                        <p:cTn id="109" dur="1000" fill="hold"/>
                                        <p:tgtEl>
                                          <p:spTgt spid="78"/>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79"/>
                                        </p:tgtEl>
                                        <p:attrNameLst>
                                          <p:attrName>style.visibility</p:attrName>
                                        </p:attrNameLst>
                                      </p:cBhvr>
                                      <p:to>
                                        <p:strVal val="visible"/>
                                      </p:to>
                                    </p:set>
                                    <p:animEffect transition="in" filter="fade">
                                      <p:cBhvr>
                                        <p:cTn id="112" dur="1000"/>
                                        <p:tgtEl>
                                          <p:spTgt spid="79"/>
                                        </p:tgtEl>
                                      </p:cBhvr>
                                    </p:animEffect>
                                    <p:anim calcmode="lin" valueType="num">
                                      <p:cBhvr>
                                        <p:cTn id="113" dur="1000" fill="hold"/>
                                        <p:tgtEl>
                                          <p:spTgt spid="79"/>
                                        </p:tgtEl>
                                        <p:attrNameLst>
                                          <p:attrName>ppt_x</p:attrName>
                                        </p:attrNameLst>
                                      </p:cBhvr>
                                      <p:tavLst>
                                        <p:tav tm="0">
                                          <p:val>
                                            <p:strVal val="#ppt_x"/>
                                          </p:val>
                                        </p:tav>
                                        <p:tav tm="100000">
                                          <p:val>
                                            <p:strVal val="#ppt_x"/>
                                          </p:val>
                                        </p:tav>
                                      </p:tavLst>
                                    </p:anim>
                                    <p:anim calcmode="lin" valueType="num">
                                      <p:cBhvr>
                                        <p:cTn id="114" dur="1000" fill="hold"/>
                                        <p:tgtEl>
                                          <p:spTgt spid="79"/>
                                        </p:tgtEl>
                                        <p:attrNameLst>
                                          <p:attrName>ppt_y</p:attrName>
                                        </p:attrNameLst>
                                      </p:cBhvr>
                                      <p:tavLst>
                                        <p:tav tm="0">
                                          <p:val>
                                            <p:strVal val="#ppt_y+.1"/>
                                          </p:val>
                                        </p:tav>
                                        <p:tav tm="100000">
                                          <p:val>
                                            <p:strVal val="#ppt_y"/>
                                          </p:val>
                                        </p:tav>
                                      </p:tavLst>
                                    </p:anim>
                                  </p:childTnLst>
                                </p:cTn>
                              </p:par>
                              <p:par>
                                <p:cTn id="115" presetID="42" presetClass="entr" presetSubtype="0" fill="hold" nodeType="withEffect">
                                  <p:stCondLst>
                                    <p:cond delay="0"/>
                                  </p:stCondLst>
                                  <p:childTnLst>
                                    <p:set>
                                      <p:cBhvr>
                                        <p:cTn id="116" dur="1" fill="hold">
                                          <p:stCondLst>
                                            <p:cond delay="0"/>
                                          </p:stCondLst>
                                        </p:cTn>
                                        <p:tgtEl>
                                          <p:spTgt spid="80"/>
                                        </p:tgtEl>
                                        <p:attrNameLst>
                                          <p:attrName>style.visibility</p:attrName>
                                        </p:attrNameLst>
                                      </p:cBhvr>
                                      <p:to>
                                        <p:strVal val="visible"/>
                                      </p:to>
                                    </p:set>
                                    <p:animEffect transition="in" filter="fade">
                                      <p:cBhvr>
                                        <p:cTn id="117" dur="1000"/>
                                        <p:tgtEl>
                                          <p:spTgt spid="80"/>
                                        </p:tgtEl>
                                      </p:cBhvr>
                                    </p:animEffect>
                                    <p:anim calcmode="lin" valueType="num">
                                      <p:cBhvr>
                                        <p:cTn id="118" dur="1000" fill="hold"/>
                                        <p:tgtEl>
                                          <p:spTgt spid="80"/>
                                        </p:tgtEl>
                                        <p:attrNameLst>
                                          <p:attrName>ppt_x</p:attrName>
                                        </p:attrNameLst>
                                      </p:cBhvr>
                                      <p:tavLst>
                                        <p:tav tm="0">
                                          <p:val>
                                            <p:strVal val="#ppt_x"/>
                                          </p:val>
                                        </p:tav>
                                        <p:tav tm="100000">
                                          <p:val>
                                            <p:strVal val="#ppt_x"/>
                                          </p:val>
                                        </p:tav>
                                      </p:tavLst>
                                    </p:anim>
                                    <p:anim calcmode="lin" valueType="num">
                                      <p:cBhvr>
                                        <p:cTn id="119" dur="1000" fill="hold"/>
                                        <p:tgtEl>
                                          <p:spTgt spid="80"/>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96"/>
                                        </p:tgtEl>
                                        <p:attrNameLst>
                                          <p:attrName>style.visibility</p:attrName>
                                        </p:attrNameLst>
                                      </p:cBhvr>
                                      <p:to>
                                        <p:strVal val="visible"/>
                                      </p:to>
                                    </p:set>
                                    <p:animEffect transition="in" filter="fade">
                                      <p:cBhvr>
                                        <p:cTn id="122" dur="1000"/>
                                        <p:tgtEl>
                                          <p:spTgt spid="96"/>
                                        </p:tgtEl>
                                      </p:cBhvr>
                                    </p:animEffect>
                                    <p:anim calcmode="lin" valueType="num">
                                      <p:cBhvr>
                                        <p:cTn id="123" dur="1000" fill="hold"/>
                                        <p:tgtEl>
                                          <p:spTgt spid="96"/>
                                        </p:tgtEl>
                                        <p:attrNameLst>
                                          <p:attrName>ppt_x</p:attrName>
                                        </p:attrNameLst>
                                      </p:cBhvr>
                                      <p:tavLst>
                                        <p:tav tm="0">
                                          <p:val>
                                            <p:strVal val="#ppt_x"/>
                                          </p:val>
                                        </p:tav>
                                        <p:tav tm="100000">
                                          <p:val>
                                            <p:strVal val="#ppt_x"/>
                                          </p:val>
                                        </p:tav>
                                      </p:tavLst>
                                    </p:anim>
                                    <p:anim calcmode="lin" valueType="num">
                                      <p:cBhvr>
                                        <p:cTn id="124" dur="1000" fill="hold"/>
                                        <p:tgtEl>
                                          <p:spTgt spid="96"/>
                                        </p:tgtEl>
                                        <p:attrNameLst>
                                          <p:attrName>ppt_y</p:attrName>
                                        </p:attrNameLst>
                                      </p:cBhvr>
                                      <p:tavLst>
                                        <p:tav tm="0">
                                          <p:val>
                                            <p:strVal val="#ppt_y+.1"/>
                                          </p:val>
                                        </p:tav>
                                        <p:tav tm="100000">
                                          <p:val>
                                            <p:strVal val="#ppt_y"/>
                                          </p:val>
                                        </p:tav>
                                      </p:tavLst>
                                    </p:anim>
                                  </p:childTnLst>
                                </p:cTn>
                              </p:par>
                              <p:par>
                                <p:cTn id="125" presetID="42" presetClass="entr" presetSubtype="0" fill="hold" nodeType="withEffect">
                                  <p:stCondLst>
                                    <p:cond delay="0"/>
                                  </p:stCondLst>
                                  <p:childTnLst>
                                    <p:set>
                                      <p:cBhvr>
                                        <p:cTn id="126" dur="1" fill="hold">
                                          <p:stCondLst>
                                            <p:cond delay="0"/>
                                          </p:stCondLst>
                                        </p:cTn>
                                        <p:tgtEl>
                                          <p:spTgt spid="97"/>
                                        </p:tgtEl>
                                        <p:attrNameLst>
                                          <p:attrName>style.visibility</p:attrName>
                                        </p:attrNameLst>
                                      </p:cBhvr>
                                      <p:to>
                                        <p:strVal val="visible"/>
                                      </p:to>
                                    </p:set>
                                    <p:animEffect transition="in" filter="fade">
                                      <p:cBhvr>
                                        <p:cTn id="127" dur="1000"/>
                                        <p:tgtEl>
                                          <p:spTgt spid="97"/>
                                        </p:tgtEl>
                                      </p:cBhvr>
                                    </p:animEffect>
                                    <p:anim calcmode="lin" valueType="num">
                                      <p:cBhvr>
                                        <p:cTn id="128" dur="1000" fill="hold"/>
                                        <p:tgtEl>
                                          <p:spTgt spid="97"/>
                                        </p:tgtEl>
                                        <p:attrNameLst>
                                          <p:attrName>ppt_x</p:attrName>
                                        </p:attrNameLst>
                                      </p:cBhvr>
                                      <p:tavLst>
                                        <p:tav tm="0">
                                          <p:val>
                                            <p:strVal val="#ppt_x"/>
                                          </p:val>
                                        </p:tav>
                                        <p:tav tm="100000">
                                          <p:val>
                                            <p:strVal val="#ppt_x"/>
                                          </p:val>
                                        </p:tav>
                                      </p:tavLst>
                                    </p:anim>
                                    <p:anim calcmode="lin" valueType="num">
                                      <p:cBhvr>
                                        <p:cTn id="129" dur="1000" fill="hold"/>
                                        <p:tgtEl>
                                          <p:spTgt spid="97"/>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02"/>
                                        </p:tgtEl>
                                        <p:attrNameLst>
                                          <p:attrName>style.visibility</p:attrName>
                                        </p:attrNameLst>
                                      </p:cBhvr>
                                      <p:to>
                                        <p:strVal val="visible"/>
                                      </p:to>
                                    </p:set>
                                    <p:animEffect transition="in" filter="fade">
                                      <p:cBhvr>
                                        <p:cTn id="132" dur="1000"/>
                                        <p:tgtEl>
                                          <p:spTgt spid="102"/>
                                        </p:tgtEl>
                                      </p:cBhvr>
                                    </p:animEffect>
                                    <p:anim calcmode="lin" valueType="num">
                                      <p:cBhvr>
                                        <p:cTn id="133" dur="1000" fill="hold"/>
                                        <p:tgtEl>
                                          <p:spTgt spid="102"/>
                                        </p:tgtEl>
                                        <p:attrNameLst>
                                          <p:attrName>ppt_x</p:attrName>
                                        </p:attrNameLst>
                                      </p:cBhvr>
                                      <p:tavLst>
                                        <p:tav tm="0">
                                          <p:val>
                                            <p:strVal val="#ppt_x"/>
                                          </p:val>
                                        </p:tav>
                                        <p:tav tm="100000">
                                          <p:val>
                                            <p:strVal val="#ppt_x"/>
                                          </p:val>
                                        </p:tav>
                                      </p:tavLst>
                                    </p:anim>
                                    <p:anim calcmode="lin" valueType="num">
                                      <p:cBhvr>
                                        <p:cTn id="134" dur="1000" fill="hold"/>
                                        <p:tgtEl>
                                          <p:spTgt spid="102"/>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103"/>
                                        </p:tgtEl>
                                        <p:attrNameLst>
                                          <p:attrName>style.visibility</p:attrName>
                                        </p:attrNameLst>
                                      </p:cBhvr>
                                      <p:to>
                                        <p:strVal val="visible"/>
                                      </p:to>
                                    </p:set>
                                    <p:animEffect transition="in" filter="fade">
                                      <p:cBhvr>
                                        <p:cTn id="137" dur="1000"/>
                                        <p:tgtEl>
                                          <p:spTgt spid="103"/>
                                        </p:tgtEl>
                                      </p:cBhvr>
                                    </p:animEffect>
                                    <p:anim calcmode="lin" valueType="num">
                                      <p:cBhvr>
                                        <p:cTn id="138" dur="1000" fill="hold"/>
                                        <p:tgtEl>
                                          <p:spTgt spid="103"/>
                                        </p:tgtEl>
                                        <p:attrNameLst>
                                          <p:attrName>ppt_x</p:attrName>
                                        </p:attrNameLst>
                                      </p:cBhvr>
                                      <p:tavLst>
                                        <p:tav tm="0">
                                          <p:val>
                                            <p:strVal val="#ppt_x"/>
                                          </p:val>
                                        </p:tav>
                                        <p:tav tm="100000">
                                          <p:val>
                                            <p:strVal val="#ppt_x"/>
                                          </p:val>
                                        </p:tav>
                                      </p:tavLst>
                                    </p:anim>
                                    <p:anim calcmode="lin" valueType="num">
                                      <p:cBhvr>
                                        <p:cTn id="139" dur="1000" fill="hold"/>
                                        <p:tgtEl>
                                          <p:spTgt spid="103"/>
                                        </p:tgtEl>
                                        <p:attrNameLst>
                                          <p:attrName>ppt_y</p:attrName>
                                        </p:attrNameLst>
                                      </p:cBhvr>
                                      <p:tavLst>
                                        <p:tav tm="0">
                                          <p:val>
                                            <p:strVal val="#ppt_y+.1"/>
                                          </p:val>
                                        </p:tav>
                                        <p:tav tm="100000">
                                          <p:val>
                                            <p:strVal val="#ppt_y"/>
                                          </p:val>
                                        </p:tav>
                                      </p:tavLst>
                                    </p:anim>
                                  </p:childTnLst>
                                </p:cTn>
                              </p:par>
                              <p:par>
                                <p:cTn id="140" presetID="42" presetClass="entr" presetSubtype="0" fill="hold" nodeType="withEffect">
                                  <p:stCondLst>
                                    <p:cond delay="0"/>
                                  </p:stCondLst>
                                  <p:childTnLst>
                                    <p:set>
                                      <p:cBhvr>
                                        <p:cTn id="141" dur="1" fill="hold">
                                          <p:stCondLst>
                                            <p:cond delay="0"/>
                                          </p:stCondLst>
                                        </p:cTn>
                                        <p:tgtEl>
                                          <p:spTgt spid="104"/>
                                        </p:tgtEl>
                                        <p:attrNameLst>
                                          <p:attrName>style.visibility</p:attrName>
                                        </p:attrNameLst>
                                      </p:cBhvr>
                                      <p:to>
                                        <p:strVal val="visible"/>
                                      </p:to>
                                    </p:set>
                                    <p:animEffect transition="in" filter="fade">
                                      <p:cBhvr>
                                        <p:cTn id="142" dur="1000"/>
                                        <p:tgtEl>
                                          <p:spTgt spid="104"/>
                                        </p:tgtEl>
                                      </p:cBhvr>
                                    </p:animEffect>
                                    <p:anim calcmode="lin" valueType="num">
                                      <p:cBhvr>
                                        <p:cTn id="143" dur="1000" fill="hold"/>
                                        <p:tgtEl>
                                          <p:spTgt spid="104"/>
                                        </p:tgtEl>
                                        <p:attrNameLst>
                                          <p:attrName>ppt_x</p:attrName>
                                        </p:attrNameLst>
                                      </p:cBhvr>
                                      <p:tavLst>
                                        <p:tav tm="0">
                                          <p:val>
                                            <p:strVal val="#ppt_x"/>
                                          </p:val>
                                        </p:tav>
                                        <p:tav tm="100000">
                                          <p:val>
                                            <p:strVal val="#ppt_x"/>
                                          </p:val>
                                        </p:tav>
                                      </p:tavLst>
                                    </p:anim>
                                    <p:anim calcmode="lin" valueType="num">
                                      <p:cBhvr>
                                        <p:cTn id="144" dur="1000" fill="hold"/>
                                        <p:tgtEl>
                                          <p:spTgt spid="1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animBg="1"/>
      <p:bldP spid="75" grpId="0" animBg="1"/>
      <p:bldP spid="76" grpId="0" animBg="1"/>
      <p:bldP spid="77" grpId="0" animBg="1"/>
      <p:bldP spid="78" grpId="0" animBg="1"/>
      <p:bldP spid="79" grpId="0" animBg="1"/>
      <p:bldP spid="96" grpId="0" animBg="1"/>
      <p:bldP spid="102" grpId="0" animBg="1"/>
      <p:bldP spid="103" grpId="0" animBg="1"/>
      <p:bldP spid="108" grpId="0"/>
      <p:bldP spid="109" grpId="0"/>
      <p:bldP spid="110" grpId="0"/>
      <p:bldP spid="111" grpId="0"/>
      <p:bldP spid="1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2" name="TextBox 1">
            <a:extLst>
              <a:ext uri="{FF2B5EF4-FFF2-40B4-BE49-F238E27FC236}">
                <a16:creationId xmlns:a16="http://schemas.microsoft.com/office/drawing/2014/main" id="{6A15D048-5583-4FF9-C612-E5702A9D7E80}"/>
              </a:ext>
            </a:extLst>
          </p:cNvPr>
          <p:cNvSpPr txBox="1"/>
          <p:nvPr/>
        </p:nvSpPr>
        <p:spPr>
          <a:xfrm>
            <a:off x="279947" y="6298184"/>
            <a:ext cx="943871" cy="338554"/>
          </a:xfrm>
          <a:prstGeom prst="rect">
            <a:avLst/>
          </a:prstGeom>
          <a:noFill/>
        </p:spPr>
        <p:txBody>
          <a:bodyPr wrap="square" rtlCol="0">
            <a:spAutoFit/>
          </a:bodyPr>
          <a:lstStyle/>
          <a:p>
            <a:pPr algn="ctr"/>
            <a:r>
              <a:rPr lang="fa-IR" sz="1100" dirty="0">
                <a:cs typeface="B Yekan" panose="00000400000000000000" pitchFamily="2" charset="-78"/>
              </a:rPr>
              <a:t>13 </a:t>
            </a:r>
            <a:r>
              <a:rPr lang="fa-IR" sz="1600" dirty="0">
                <a:cs typeface="B Yekan" panose="00000400000000000000" pitchFamily="2" charset="-78"/>
              </a:rPr>
              <a:t>12</a:t>
            </a:r>
            <a:r>
              <a:rPr lang="fa-IR" sz="1100" dirty="0">
                <a:cs typeface="B Yekan" panose="00000400000000000000" pitchFamily="2" charset="-78"/>
              </a:rPr>
              <a:t> 11</a:t>
            </a:r>
            <a:endParaRPr lang="en-US" sz="1100" dirty="0">
              <a:cs typeface="B Yekan" panose="00000400000000000000" pitchFamily="2" charset="-78"/>
            </a:endParaRPr>
          </a:p>
        </p:txBody>
      </p:sp>
      <p:grpSp>
        <p:nvGrpSpPr>
          <p:cNvPr id="37" name="Group 36">
            <a:extLst>
              <a:ext uri="{FF2B5EF4-FFF2-40B4-BE49-F238E27FC236}">
                <a16:creationId xmlns:a16="http://schemas.microsoft.com/office/drawing/2014/main" id="{FE5DAD83-0FF3-019D-7D5A-7CAFB418C3E3}"/>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8250DBC6-AAF3-6AF8-30F5-3FC8FCE574A2}"/>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0D4FA14B-D9A4-8159-13E4-8B3EBBEBAE42}"/>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8" name="TextBox 7">
            <a:extLst>
              <a:ext uri="{FF2B5EF4-FFF2-40B4-BE49-F238E27FC236}">
                <a16:creationId xmlns:a16="http://schemas.microsoft.com/office/drawing/2014/main" id="{664A4B0F-2DFB-8610-F596-E8F68ADB2D41}"/>
              </a:ext>
            </a:extLst>
          </p:cNvPr>
          <p:cNvSpPr txBox="1"/>
          <p:nvPr/>
        </p:nvSpPr>
        <p:spPr>
          <a:xfrm>
            <a:off x="149087" y="2075768"/>
            <a:ext cx="11683992" cy="4347344"/>
          </a:xfrm>
          <a:prstGeom prst="rect">
            <a:avLst/>
          </a:prstGeom>
          <a:noFill/>
        </p:spPr>
        <p:txBody>
          <a:bodyPr wrap="square">
            <a:spAutoFit/>
          </a:bodyPr>
          <a:lstStyle/>
          <a:p>
            <a:pPr algn="justLow"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a:t>
            </a:r>
            <a:r>
              <a:rPr lang="fa-IR" sz="1400" dirty="0">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latin typeface="Kalameh" pitchFamily="2" charset="-78"/>
              <a:cs typeface="B Yekan" panose="00000400000000000000" pitchFamily="2" charset="-78"/>
            </a:endParaRPr>
          </a:p>
        </p:txBody>
      </p:sp>
      <p:sp>
        <p:nvSpPr>
          <p:cNvPr id="14" name="TextBox 13">
            <a:extLst>
              <a:ext uri="{FF2B5EF4-FFF2-40B4-BE49-F238E27FC236}">
                <a16:creationId xmlns:a16="http://schemas.microsoft.com/office/drawing/2014/main" id="{23D4181A-0E79-1121-AFE9-7A74321F5FC1}"/>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36" name="Group 35">
            <a:extLst>
              <a:ext uri="{FF2B5EF4-FFF2-40B4-BE49-F238E27FC236}">
                <a16:creationId xmlns:a16="http://schemas.microsoft.com/office/drawing/2014/main" id="{9B9FC624-5624-14BD-0371-67B93CE24164}"/>
              </a:ext>
            </a:extLst>
          </p:cNvPr>
          <p:cNvGrpSpPr/>
          <p:nvPr/>
        </p:nvGrpSpPr>
        <p:grpSpPr>
          <a:xfrm>
            <a:off x="6039870" y="1421216"/>
            <a:ext cx="3989009" cy="542568"/>
            <a:chOff x="6060190" y="1421216"/>
            <a:chExt cx="3989009" cy="542568"/>
          </a:xfrm>
        </p:grpSpPr>
        <p:pic>
          <p:nvPicPr>
            <p:cNvPr id="46" name="Picture 45">
              <a:extLst>
                <a:ext uri="{FF2B5EF4-FFF2-40B4-BE49-F238E27FC236}">
                  <a16:creationId xmlns:a16="http://schemas.microsoft.com/office/drawing/2014/main" id="{0F143505-8C31-6FA6-4D60-B1CE316F847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65788"/>
            <a:stretch/>
          </p:blipFill>
          <p:spPr>
            <a:xfrm flipV="1">
              <a:off x="6060190" y="1421216"/>
              <a:ext cx="1709869" cy="542568"/>
            </a:xfrm>
            <a:prstGeom prst="rect">
              <a:avLst/>
            </a:prstGeom>
          </p:spPr>
        </p:pic>
        <p:pic>
          <p:nvPicPr>
            <p:cNvPr id="56" name="Picture 55">
              <a:extLst>
                <a:ext uri="{FF2B5EF4-FFF2-40B4-BE49-F238E27FC236}">
                  <a16:creationId xmlns:a16="http://schemas.microsoft.com/office/drawing/2014/main" id="{1B02BB00-22B9-4EAE-15BC-001E76865BB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52028"/>
            <a:stretch/>
          </p:blipFill>
          <p:spPr>
            <a:xfrm rot="10800000" flipV="1">
              <a:off x="7681803" y="1421216"/>
              <a:ext cx="2367396" cy="542568"/>
            </a:xfrm>
            <a:prstGeom prst="rect">
              <a:avLst/>
            </a:prstGeom>
          </p:spPr>
        </p:pic>
      </p:grpSp>
      <p:sp>
        <p:nvSpPr>
          <p:cNvPr id="57" name="TextBox 56">
            <a:extLst>
              <a:ext uri="{FF2B5EF4-FFF2-40B4-BE49-F238E27FC236}">
                <a16:creationId xmlns:a16="http://schemas.microsoft.com/office/drawing/2014/main" id="{0A2B67BA-DF15-171B-2597-AE512B2D8FBA}"/>
              </a:ext>
            </a:extLst>
          </p:cNvPr>
          <p:cNvSpPr txBox="1"/>
          <p:nvPr/>
        </p:nvSpPr>
        <p:spPr>
          <a:xfrm>
            <a:off x="6815068" y="1545226"/>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Tree>
    <p:extLst>
      <p:ext uri="{BB962C8B-B14F-4D97-AF65-F5344CB8AC3E}">
        <p14:creationId xmlns:p14="http://schemas.microsoft.com/office/powerpoint/2010/main" val="2593098045"/>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randombar(horizontal)">
                                      <p:cBhvr>
                                        <p:cTn id="1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2" name="TextBox 1">
            <a:extLst>
              <a:ext uri="{FF2B5EF4-FFF2-40B4-BE49-F238E27FC236}">
                <a16:creationId xmlns:a16="http://schemas.microsoft.com/office/drawing/2014/main" id="{1DA967FD-2C14-AC09-3252-CB7C511BBE55}"/>
              </a:ext>
            </a:extLst>
          </p:cNvPr>
          <p:cNvSpPr txBox="1"/>
          <p:nvPr/>
        </p:nvSpPr>
        <p:spPr>
          <a:xfrm>
            <a:off x="279947" y="6298184"/>
            <a:ext cx="943871" cy="338554"/>
          </a:xfrm>
          <a:prstGeom prst="rect">
            <a:avLst/>
          </a:prstGeom>
          <a:noFill/>
        </p:spPr>
        <p:txBody>
          <a:bodyPr wrap="square" rtlCol="0">
            <a:spAutoFit/>
          </a:bodyPr>
          <a:lstStyle/>
          <a:p>
            <a:pPr algn="ctr"/>
            <a:r>
              <a:rPr lang="fa-IR" sz="1100" dirty="0">
                <a:cs typeface="B Yekan" panose="00000400000000000000" pitchFamily="2" charset="-78"/>
              </a:rPr>
              <a:t>14 </a:t>
            </a:r>
            <a:r>
              <a:rPr lang="fa-IR" sz="1600" dirty="0">
                <a:cs typeface="B Yekan" panose="00000400000000000000" pitchFamily="2" charset="-78"/>
              </a:rPr>
              <a:t>13</a:t>
            </a:r>
            <a:r>
              <a:rPr lang="fa-IR" sz="1100" dirty="0">
                <a:cs typeface="B Yekan" panose="00000400000000000000" pitchFamily="2" charset="-78"/>
              </a:rPr>
              <a:t> 12</a:t>
            </a:r>
            <a:endParaRPr lang="en-US" sz="1100" dirty="0">
              <a:cs typeface="B Yekan" panose="00000400000000000000" pitchFamily="2" charset="-78"/>
            </a:endParaRPr>
          </a:p>
        </p:txBody>
      </p:sp>
      <p:grpSp>
        <p:nvGrpSpPr>
          <p:cNvPr id="37" name="Group 36">
            <a:extLst>
              <a:ext uri="{FF2B5EF4-FFF2-40B4-BE49-F238E27FC236}">
                <a16:creationId xmlns:a16="http://schemas.microsoft.com/office/drawing/2014/main" id="{5FCB6DE7-6D2A-7FDB-1681-0AFA15AEE7BF}"/>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3283EC1D-2889-2F25-6FB8-FF6D228D32E5}"/>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035AFB43-9382-7CF5-9E63-22B6A49A5358}"/>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8" name="TextBox 7">
            <a:extLst>
              <a:ext uri="{FF2B5EF4-FFF2-40B4-BE49-F238E27FC236}">
                <a16:creationId xmlns:a16="http://schemas.microsoft.com/office/drawing/2014/main" id="{1EA52444-88C1-48B3-C7D9-25BEA56AA2CB}"/>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sp>
        <p:nvSpPr>
          <p:cNvPr id="58" name="Freeform: Shape 57">
            <a:extLst>
              <a:ext uri="{FF2B5EF4-FFF2-40B4-BE49-F238E27FC236}">
                <a16:creationId xmlns:a16="http://schemas.microsoft.com/office/drawing/2014/main" id="{6E872828-A3D5-3094-4974-DE0BB49C3428}"/>
              </a:ext>
            </a:extLst>
          </p:cNvPr>
          <p:cNvSpPr/>
          <p:nvPr/>
        </p:nvSpPr>
        <p:spPr>
          <a:xfrm>
            <a:off x="3398379" y="3595972"/>
            <a:ext cx="5636863" cy="672202"/>
          </a:xfrm>
          <a:custGeom>
            <a:avLst/>
            <a:gdLst>
              <a:gd name="connsiteX0" fmla="*/ 0 w 5636863"/>
              <a:gd name="connsiteY0" fmla="*/ 670967 h 672202"/>
              <a:gd name="connsiteX1" fmla="*/ 1395320 w 5636863"/>
              <a:gd name="connsiteY1" fmla="*/ 0 h 672202"/>
              <a:gd name="connsiteX2" fmla="*/ 2809168 w 5636863"/>
              <a:gd name="connsiteY2" fmla="*/ 672202 h 672202"/>
              <a:gd name="connsiteX3" fmla="*/ 4223016 w 5636863"/>
              <a:gd name="connsiteY3" fmla="*/ 0 h 672202"/>
              <a:gd name="connsiteX4" fmla="*/ 5636863 w 5636863"/>
              <a:gd name="connsiteY4" fmla="*/ 672202 h 672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6863" h="672202">
                <a:moveTo>
                  <a:pt x="0" y="670967"/>
                </a:moveTo>
                <a:cubicBezTo>
                  <a:pt x="748233" y="670967"/>
                  <a:pt x="637618" y="0"/>
                  <a:pt x="1395320" y="0"/>
                </a:cubicBezTo>
                <a:cubicBezTo>
                  <a:pt x="2110479" y="0"/>
                  <a:pt x="2090030" y="672202"/>
                  <a:pt x="2809168" y="672202"/>
                </a:cubicBezTo>
                <a:cubicBezTo>
                  <a:pt x="3538874" y="672202"/>
                  <a:pt x="3499760" y="0"/>
                  <a:pt x="4223016" y="0"/>
                </a:cubicBezTo>
                <a:cubicBezTo>
                  <a:pt x="4957388" y="0"/>
                  <a:pt x="4914157" y="672202"/>
                  <a:pt x="5636863" y="672202"/>
                </a:cubicBezTo>
              </a:path>
            </a:pathLst>
          </a:custGeom>
          <a:noFill/>
          <a:ln w="38394" cap="rnd">
            <a:solidFill>
              <a:srgbClr val="333333"/>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272EB22-D3AA-E709-2164-EF966E5283A4}"/>
              </a:ext>
            </a:extLst>
          </p:cNvPr>
          <p:cNvSpPr/>
          <p:nvPr/>
        </p:nvSpPr>
        <p:spPr>
          <a:xfrm>
            <a:off x="7464530" y="3472867"/>
            <a:ext cx="246208" cy="246208"/>
          </a:xfrm>
          <a:custGeom>
            <a:avLst/>
            <a:gdLst>
              <a:gd name="connsiteX0" fmla="*/ 246209 w 246208"/>
              <a:gd name="connsiteY0" fmla="*/ 123104 h 246208"/>
              <a:gd name="connsiteX1" fmla="*/ 123104 w 246208"/>
              <a:gd name="connsiteY1" fmla="*/ 246209 h 246208"/>
              <a:gd name="connsiteX2" fmla="*/ 0 w 246208"/>
              <a:gd name="connsiteY2" fmla="*/ 123104 h 246208"/>
              <a:gd name="connsiteX3" fmla="*/ 123104 w 246208"/>
              <a:gd name="connsiteY3" fmla="*/ 0 h 246208"/>
              <a:gd name="connsiteX4" fmla="*/ 246209 w 246208"/>
              <a:gd name="connsiteY4" fmla="*/ 123104 h 24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208" h="246208">
                <a:moveTo>
                  <a:pt x="246209" y="123104"/>
                </a:moveTo>
                <a:cubicBezTo>
                  <a:pt x="246209" y="191093"/>
                  <a:pt x="191093" y="246209"/>
                  <a:pt x="123104" y="246209"/>
                </a:cubicBezTo>
                <a:cubicBezTo>
                  <a:pt x="55116" y="246209"/>
                  <a:pt x="0" y="191093"/>
                  <a:pt x="0" y="123104"/>
                </a:cubicBezTo>
                <a:cubicBezTo>
                  <a:pt x="0" y="55116"/>
                  <a:pt x="55115" y="0"/>
                  <a:pt x="123104" y="0"/>
                </a:cubicBezTo>
                <a:cubicBezTo>
                  <a:pt x="191093" y="0"/>
                  <a:pt x="246209" y="55116"/>
                  <a:pt x="246209" y="123104"/>
                </a:cubicBezTo>
                <a:close/>
              </a:path>
            </a:pathLst>
          </a:custGeom>
          <a:solidFill>
            <a:srgbClr val="35CEF9"/>
          </a:solidFill>
          <a:ln w="54092" cap="rnd">
            <a:solidFill>
              <a:srgbClr val="333333"/>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EFBC4FE-9D33-E079-0750-888B862C7C23}"/>
              </a:ext>
            </a:extLst>
          </p:cNvPr>
          <p:cNvSpPr/>
          <p:nvPr/>
        </p:nvSpPr>
        <p:spPr>
          <a:xfrm>
            <a:off x="6069896" y="4143834"/>
            <a:ext cx="246208" cy="246208"/>
          </a:xfrm>
          <a:custGeom>
            <a:avLst/>
            <a:gdLst>
              <a:gd name="connsiteX0" fmla="*/ 246209 w 246208"/>
              <a:gd name="connsiteY0" fmla="*/ 123104 h 246208"/>
              <a:gd name="connsiteX1" fmla="*/ 123104 w 246208"/>
              <a:gd name="connsiteY1" fmla="*/ 246209 h 246208"/>
              <a:gd name="connsiteX2" fmla="*/ 0 w 246208"/>
              <a:gd name="connsiteY2" fmla="*/ 123104 h 246208"/>
              <a:gd name="connsiteX3" fmla="*/ 123104 w 246208"/>
              <a:gd name="connsiteY3" fmla="*/ 0 h 246208"/>
              <a:gd name="connsiteX4" fmla="*/ 246209 w 246208"/>
              <a:gd name="connsiteY4" fmla="*/ 123104 h 24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208" h="246208">
                <a:moveTo>
                  <a:pt x="246209" y="123104"/>
                </a:moveTo>
                <a:cubicBezTo>
                  <a:pt x="246209" y="191093"/>
                  <a:pt x="191093" y="246209"/>
                  <a:pt x="123104" y="246209"/>
                </a:cubicBezTo>
                <a:cubicBezTo>
                  <a:pt x="55116" y="246209"/>
                  <a:pt x="0" y="191093"/>
                  <a:pt x="0" y="123104"/>
                </a:cubicBezTo>
                <a:cubicBezTo>
                  <a:pt x="0" y="55116"/>
                  <a:pt x="55115" y="0"/>
                  <a:pt x="123104" y="0"/>
                </a:cubicBezTo>
                <a:cubicBezTo>
                  <a:pt x="191093" y="0"/>
                  <a:pt x="246209" y="55116"/>
                  <a:pt x="246209" y="123104"/>
                </a:cubicBezTo>
                <a:close/>
              </a:path>
            </a:pathLst>
          </a:custGeom>
          <a:solidFill>
            <a:srgbClr val="35CEF9"/>
          </a:solidFill>
          <a:ln w="54092" cap="rnd">
            <a:solidFill>
              <a:srgbClr val="333333"/>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0C94A4E-1750-5D7C-491C-C2548F22380C}"/>
              </a:ext>
            </a:extLst>
          </p:cNvPr>
          <p:cNvSpPr/>
          <p:nvPr/>
        </p:nvSpPr>
        <p:spPr>
          <a:xfrm>
            <a:off x="4627365" y="3472867"/>
            <a:ext cx="246208" cy="246208"/>
          </a:xfrm>
          <a:custGeom>
            <a:avLst/>
            <a:gdLst>
              <a:gd name="connsiteX0" fmla="*/ 246209 w 246208"/>
              <a:gd name="connsiteY0" fmla="*/ 123104 h 246208"/>
              <a:gd name="connsiteX1" fmla="*/ 123104 w 246208"/>
              <a:gd name="connsiteY1" fmla="*/ 246209 h 246208"/>
              <a:gd name="connsiteX2" fmla="*/ 0 w 246208"/>
              <a:gd name="connsiteY2" fmla="*/ 123104 h 246208"/>
              <a:gd name="connsiteX3" fmla="*/ 123104 w 246208"/>
              <a:gd name="connsiteY3" fmla="*/ 0 h 246208"/>
              <a:gd name="connsiteX4" fmla="*/ 246209 w 246208"/>
              <a:gd name="connsiteY4" fmla="*/ 123104 h 24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208" h="246208">
                <a:moveTo>
                  <a:pt x="246209" y="123104"/>
                </a:moveTo>
                <a:cubicBezTo>
                  <a:pt x="246209" y="191093"/>
                  <a:pt x="191093" y="246209"/>
                  <a:pt x="123104" y="246209"/>
                </a:cubicBezTo>
                <a:cubicBezTo>
                  <a:pt x="55116" y="246209"/>
                  <a:pt x="0" y="191093"/>
                  <a:pt x="0" y="123104"/>
                </a:cubicBezTo>
                <a:cubicBezTo>
                  <a:pt x="0" y="55116"/>
                  <a:pt x="55116" y="0"/>
                  <a:pt x="123104" y="0"/>
                </a:cubicBezTo>
                <a:cubicBezTo>
                  <a:pt x="191093" y="0"/>
                  <a:pt x="246209" y="55116"/>
                  <a:pt x="246209" y="123104"/>
                </a:cubicBezTo>
                <a:close/>
              </a:path>
            </a:pathLst>
          </a:custGeom>
          <a:solidFill>
            <a:srgbClr val="35CEF9"/>
          </a:solidFill>
          <a:ln w="54092" cap="rnd">
            <a:solidFill>
              <a:srgbClr val="333333"/>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C745ADC-E3E2-D68F-2A57-D3819AA4D3FD}"/>
              </a:ext>
            </a:extLst>
          </p:cNvPr>
          <p:cNvSpPr/>
          <p:nvPr/>
        </p:nvSpPr>
        <p:spPr>
          <a:xfrm rot="16997148">
            <a:off x="3225941" y="4144012"/>
            <a:ext cx="246199" cy="246199"/>
          </a:xfrm>
          <a:custGeom>
            <a:avLst/>
            <a:gdLst>
              <a:gd name="connsiteX0" fmla="*/ 246200 w 246199"/>
              <a:gd name="connsiteY0" fmla="*/ 123100 h 246199"/>
              <a:gd name="connsiteX1" fmla="*/ 123100 w 246199"/>
              <a:gd name="connsiteY1" fmla="*/ 246200 h 246199"/>
              <a:gd name="connsiteX2" fmla="*/ 0 w 246199"/>
              <a:gd name="connsiteY2" fmla="*/ 123100 h 246199"/>
              <a:gd name="connsiteX3" fmla="*/ 123100 w 246199"/>
              <a:gd name="connsiteY3" fmla="*/ 0 h 246199"/>
              <a:gd name="connsiteX4" fmla="*/ 246200 w 246199"/>
              <a:gd name="connsiteY4" fmla="*/ 123100 h 24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199" h="246199">
                <a:moveTo>
                  <a:pt x="246200" y="123100"/>
                </a:moveTo>
                <a:cubicBezTo>
                  <a:pt x="246200" y="191086"/>
                  <a:pt x="191086" y="246200"/>
                  <a:pt x="123100" y="246200"/>
                </a:cubicBezTo>
                <a:cubicBezTo>
                  <a:pt x="55114" y="246200"/>
                  <a:pt x="0" y="191086"/>
                  <a:pt x="0" y="123100"/>
                </a:cubicBezTo>
                <a:cubicBezTo>
                  <a:pt x="0" y="55114"/>
                  <a:pt x="55114" y="0"/>
                  <a:pt x="123100" y="0"/>
                </a:cubicBezTo>
                <a:cubicBezTo>
                  <a:pt x="191086" y="0"/>
                  <a:pt x="246200" y="55114"/>
                  <a:pt x="246200" y="123100"/>
                </a:cubicBezTo>
                <a:close/>
              </a:path>
            </a:pathLst>
          </a:custGeom>
          <a:solidFill>
            <a:srgbClr val="35CEF9"/>
          </a:solidFill>
          <a:ln w="54090" cap="rnd">
            <a:solidFill>
              <a:srgbClr val="333333"/>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1A26C4F-07BC-5F44-06F1-32FC571F2098}"/>
              </a:ext>
            </a:extLst>
          </p:cNvPr>
          <p:cNvSpPr/>
          <p:nvPr/>
        </p:nvSpPr>
        <p:spPr>
          <a:xfrm>
            <a:off x="2954270" y="4268174"/>
            <a:ext cx="271735" cy="13724"/>
          </a:xfrm>
          <a:custGeom>
            <a:avLst/>
            <a:gdLst>
              <a:gd name="connsiteX0" fmla="*/ 271735 w 271735"/>
              <a:gd name="connsiteY0" fmla="*/ 0 h 13724"/>
              <a:gd name="connsiteX1" fmla="*/ 0 w 271735"/>
              <a:gd name="connsiteY1" fmla="*/ 0 h 13724"/>
            </a:gdLst>
            <a:ahLst/>
            <a:cxnLst>
              <a:cxn ang="0">
                <a:pos x="connsiteX0" y="connsiteY0"/>
              </a:cxn>
              <a:cxn ang="0">
                <a:pos x="connsiteX1" y="connsiteY1"/>
              </a:cxn>
            </a:cxnLst>
            <a:rect l="l" t="t" r="r" b="b"/>
            <a:pathLst>
              <a:path w="271735" h="13724">
                <a:moveTo>
                  <a:pt x="271735" y="0"/>
                </a:moveTo>
                <a:lnTo>
                  <a:pt x="0" y="0"/>
                </a:lnTo>
              </a:path>
            </a:pathLst>
          </a:custGeom>
          <a:ln w="38394" cap="rnd">
            <a:solidFill>
              <a:srgbClr val="333333"/>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803B4E0-F429-17A0-A321-48A4CDF6235A}"/>
              </a:ext>
            </a:extLst>
          </p:cNvPr>
          <p:cNvSpPr/>
          <p:nvPr/>
        </p:nvSpPr>
        <p:spPr>
          <a:xfrm>
            <a:off x="8911041" y="4143834"/>
            <a:ext cx="248679" cy="248679"/>
          </a:xfrm>
          <a:custGeom>
            <a:avLst/>
            <a:gdLst>
              <a:gd name="connsiteX0" fmla="*/ 247307 w 248679"/>
              <a:gd name="connsiteY0" fmla="*/ 106635 h 248679"/>
              <a:gd name="connsiteX1" fmla="*/ 142043 w 248679"/>
              <a:gd name="connsiteY1" fmla="*/ 1372 h 248679"/>
              <a:gd name="connsiteX2" fmla="*/ 124340 w 248679"/>
              <a:gd name="connsiteY2" fmla="*/ 0 h 248679"/>
              <a:gd name="connsiteX3" fmla="*/ 0 w 248679"/>
              <a:gd name="connsiteY3" fmla="*/ 124340 h 248679"/>
              <a:gd name="connsiteX4" fmla="*/ 124340 w 248679"/>
              <a:gd name="connsiteY4" fmla="*/ 248679 h 248679"/>
              <a:gd name="connsiteX5" fmla="*/ 248679 w 248679"/>
              <a:gd name="connsiteY5" fmla="*/ 124340 h 248679"/>
              <a:gd name="connsiteX6" fmla="*/ 247307 w 248679"/>
              <a:gd name="connsiteY6" fmla="*/ 106635 h 24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679" h="248679">
                <a:moveTo>
                  <a:pt x="247307" y="106635"/>
                </a:moveTo>
                <a:cubicBezTo>
                  <a:pt x="239484" y="52151"/>
                  <a:pt x="196528" y="9195"/>
                  <a:pt x="142043" y="1372"/>
                </a:cubicBezTo>
                <a:cubicBezTo>
                  <a:pt x="136279" y="549"/>
                  <a:pt x="130378" y="0"/>
                  <a:pt x="124340" y="0"/>
                </a:cubicBezTo>
                <a:cubicBezTo>
                  <a:pt x="55719" y="0"/>
                  <a:pt x="0" y="55719"/>
                  <a:pt x="0" y="124340"/>
                </a:cubicBezTo>
                <a:cubicBezTo>
                  <a:pt x="0" y="192960"/>
                  <a:pt x="55719" y="248679"/>
                  <a:pt x="124340" y="248679"/>
                </a:cubicBezTo>
                <a:cubicBezTo>
                  <a:pt x="192960" y="248679"/>
                  <a:pt x="248679" y="192960"/>
                  <a:pt x="248679" y="124340"/>
                </a:cubicBezTo>
                <a:cubicBezTo>
                  <a:pt x="248679" y="118301"/>
                  <a:pt x="248130" y="112537"/>
                  <a:pt x="247307" y="106635"/>
                </a:cubicBezTo>
                <a:close/>
              </a:path>
            </a:pathLst>
          </a:custGeom>
          <a:solidFill>
            <a:srgbClr val="35CEF9"/>
          </a:solidFill>
          <a:ln w="52199" cap="rnd">
            <a:solidFill>
              <a:srgbClr val="333333"/>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E98FA1-84C7-3B6F-F235-A752DD0A5690}"/>
              </a:ext>
            </a:extLst>
          </p:cNvPr>
          <p:cNvSpPr/>
          <p:nvPr/>
        </p:nvSpPr>
        <p:spPr>
          <a:xfrm>
            <a:off x="9159720" y="4268174"/>
            <a:ext cx="246071" cy="13724"/>
          </a:xfrm>
          <a:custGeom>
            <a:avLst/>
            <a:gdLst>
              <a:gd name="connsiteX0" fmla="*/ 0 w 246071"/>
              <a:gd name="connsiteY0" fmla="*/ 0 h 13724"/>
              <a:gd name="connsiteX1" fmla="*/ 246071 w 246071"/>
              <a:gd name="connsiteY1" fmla="*/ 0 h 13724"/>
            </a:gdLst>
            <a:ahLst/>
            <a:cxnLst>
              <a:cxn ang="0">
                <a:pos x="connsiteX0" y="connsiteY0"/>
              </a:cxn>
              <a:cxn ang="0">
                <a:pos x="connsiteX1" y="connsiteY1"/>
              </a:cxn>
            </a:cxnLst>
            <a:rect l="l" t="t" r="r" b="b"/>
            <a:pathLst>
              <a:path w="246071" h="13724">
                <a:moveTo>
                  <a:pt x="0" y="0"/>
                </a:moveTo>
                <a:lnTo>
                  <a:pt x="246071" y="0"/>
                </a:lnTo>
              </a:path>
            </a:pathLst>
          </a:custGeom>
          <a:ln w="38394" cap="rnd">
            <a:solidFill>
              <a:srgbClr val="333333"/>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8798649-7208-E1FA-60D3-363EA3E1174F}"/>
              </a:ext>
            </a:extLst>
          </p:cNvPr>
          <p:cNvSpPr/>
          <p:nvPr/>
        </p:nvSpPr>
        <p:spPr>
          <a:xfrm>
            <a:off x="9384656" y="3917525"/>
            <a:ext cx="1303368" cy="669731"/>
          </a:xfrm>
          <a:custGeom>
            <a:avLst/>
            <a:gdLst>
              <a:gd name="connsiteX0" fmla="*/ 968504 w 1303368"/>
              <a:gd name="connsiteY0" fmla="*/ 669732 h 669731"/>
              <a:gd name="connsiteX1" fmla="*/ 334865 w 1303368"/>
              <a:gd name="connsiteY1" fmla="*/ 669732 h 669731"/>
              <a:gd name="connsiteX2" fmla="*/ 0 w 1303368"/>
              <a:gd name="connsiteY2" fmla="*/ 334866 h 669731"/>
              <a:gd name="connsiteX3" fmla="*/ 0 w 1303368"/>
              <a:gd name="connsiteY3" fmla="*/ 334866 h 669731"/>
              <a:gd name="connsiteX4" fmla="*/ 334865 w 1303368"/>
              <a:gd name="connsiteY4" fmla="*/ 0 h 669731"/>
              <a:gd name="connsiteX5" fmla="*/ 968504 w 1303368"/>
              <a:gd name="connsiteY5" fmla="*/ 0 h 669731"/>
              <a:gd name="connsiteX6" fmla="*/ 1303369 w 1303368"/>
              <a:gd name="connsiteY6" fmla="*/ 334866 h 669731"/>
              <a:gd name="connsiteX7" fmla="*/ 1303369 w 1303368"/>
              <a:gd name="connsiteY7" fmla="*/ 334866 h 669731"/>
              <a:gd name="connsiteX8" fmla="*/ 968504 w 1303368"/>
              <a:gd name="connsiteY8" fmla="*/ 669732 h 66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3368" h="669731">
                <a:moveTo>
                  <a:pt x="968504" y="669732"/>
                </a:moveTo>
                <a:lnTo>
                  <a:pt x="334865" y="669732"/>
                </a:lnTo>
                <a:cubicBezTo>
                  <a:pt x="150689" y="669732"/>
                  <a:pt x="0" y="519042"/>
                  <a:pt x="0" y="334866"/>
                </a:cubicBezTo>
                <a:lnTo>
                  <a:pt x="0" y="334866"/>
                </a:lnTo>
                <a:cubicBezTo>
                  <a:pt x="0" y="150690"/>
                  <a:pt x="150689" y="0"/>
                  <a:pt x="334865" y="0"/>
                </a:cubicBezTo>
                <a:lnTo>
                  <a:pt x="968504" y="0"/>
                </a:lnTo>
                <a:cubicBezTo>
                  <a:pt x="1152680" y="0"/>
                  <a:pt x="1303369" y="150690"/>
                  <a:pt x="1303369" y="334866"/>
                </a:cubicBezTo>
                <a:lnTo>
                  <a:pt x="1303369" y="334866"/>
                </a:lnTo>
                <a:cubicBezTo>
                  <a:pt x="1303369" y="519042"/>
                  <a:pt x="1152680" y="669732"/>
                  <a:pt x="968504" y="669732"/>
                </a:cubicBezTo>
                <a:close/>
              </a:path>
            </a:pathLst>
          </a:custGeom>
          <a:solidFill>
            <a:srgbClr val="FFFFFF"/>
          </a:solidFill>
          <a:ln w="13712" cap="flat">
            <a:noFill/>
            <a:prstDash val="solid"/>
            <a:miter/>
          </a:ln>
          <a:effectLst>
            <a:outerShdw blurRad="63500" algn="ctr" rotWithShape="0">
              <a:prstClr val="black">
                <a:alpha val="17000"/>
              </a:prstClr>
            </a:outerShdw>
          </a:effectLst>
        </p:spPr>
        <p:txBody>
          <a:bodyPr rtlCol="0" anchor="ctr"/>
          <a:lstStyle/>
          <a:p>
            <a:endParaRPr lang="en-US"/>
          </a:p>
        </p:txBody>
      </p:sp>
      <p:grpSp>
        <p:nvGrpSpPr>
          <p:cNvPr id="72" name="Graphic 35">
            <a:extLst>
              <a:ext uri="{FF2B5EF4-FFF2-40B4-BE49-F238E27FC236}">
                <a16:creationId xmlns:a16="http://schemas.microsoft.com/office/drawing/2014/main" id="{3392D6AA-AFC3-DED0-21C4-913C872274B3}"/>
              </a:ext>
            </a:extLst>
          </p:cNvPr>
          <p:cNvGrpSpPr/>
          <p:nvPr/>
        </p:nvGrpSpPr>
        <p:grpSpPr>
          <a:xfrm>
            <a:off x="2745803" y="2264194"/>
            <a:ext cx="1206340" cy="1804707"/>
            <a:chOff x="2842388" y="2329959"/>
            <a:chExt cx="1206340" cy="1804707"/>
          </a:xfrm>
          <a:effectLst>
            <a:outerShdw blurRad="63500" algn="ctr" rotWithShape="0">
              <a:prstClr val="black">
                <a:alpha val="17000"/>
              </a:prstClr>
            </a:outerShdw>
          </a:effectLst>
        </p:grpSpPr>
        <p:sp>
          <p:nvSpPr>
            <p:cNvPr id="73" name="Freeform: Shape 72">
              <a:extLst>
                <a:ext uri="{FF2B5EF4-FFF2-40B4-BE49-F238E27FC236}">
                  <a16:creationId xmlns:a16="http://schemas.microsoft.com/office/drawing/2014/main" id="{CF55D5B6-C4F0-285D-FB07-D2C95DC0A231}"/>
                </a:ext>
              </a:extLst>
            </p:cNvPr>
            <p:cNvSpPr/>
            <p:nvPr/>
          </p:nvSpPr>
          <p:spPr>
            <a:xfrm>
              <a:off x="2842388" y="2329959"/>
              <a:ext cx="1206340" cy="1510636"/>
            </a:xfrm>
            <a:custGeom>
              <a:avLst/>
              <a:gdLst>
                <a:gd name="connsiteX0" fmla="*/ 0 w 1206340"/>
                <a:gd name="connsiteY0" fmla="*/ 104714 h 1510636"/>
                <a:gd name="connsiteX1" fmla="*/ 0 w 1206340"/>
                <a:gd name="connsiteY1" fmla="*/ 822343 h 1510636"/>
                <a:gd name="connsiteX2" fmla="*/ 80148 w 1206340"/>
                <a:gd name="connsiteY2" fmla="*/ 1015989 h 1510636"/>
                <a:gd name="connsiteX3" fmla="*/ 554725 w 1206340"/>
                <a:gd name="connsiteY3" fmla="*/ 1490565 h 1510636"/>
                <a:gd name="connsiteX4" fmla="*/ 651616 w 1206340"/>
                <a:gd name="connsiteY4" fmla="*/ 1490565 h 1510636"/>
                <a:gd name="connsiteX5" fmla="*/ 1126192 w 1206340"/>
                <a:gd name="connsiteY5" fmla="*/ 1015989 h 1510636"/>
                <a:gd name="connsiteX6" fmla="*/ 1206341 w 1206340"/>
                <a:gd name="connsiteY6" fmla="*/ 822343 h 1510636"/>
                <a:gd name="connsiteX7" fmla="*/ 1206341 w 1206340"/>
                <a:gd name="connsiteY7" fmla="*/ 104714 h 1510636"/>
                <a:gd name="connsiteX8" fmla="*/ 1101627 w 1206340"/>
                <a:gd name="connsiteY8" fmla="*/ 0 h 1510636"/>
                <a:gd name="connsiteX9" fmla="*/ 104577 w 1206340"/>
                <a:gd name="connsiteY9" fmla="*/ 0 h 1510636"/>
                <a:gd name="connsiteX10" fmla="*/ 0 w 1206340"/>
                <a:gd name="connsiteY10" fmla="*/ 104714 h 1510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6340" h="1510636">
                  <a:moveTo>
                    <a:pt x="0" y="104714"/>
                  </a:moveTo>
                  <a:lnTo>
                    <a:pt x="0" y="822343"/>
                  </a:lnTo>
                  <a:cubicBezTo>
                    <a:pt x="0" y="894943"/>
                    <a:pt x="28821" y="964524"/>
                    <a:pt x="80148" y="1015989"/>
                  </a:cubicBezTo>
                  <a:lnTo>
                    <a:pt x="554725" y="1490565"/>
                  </a:lnTo>
                  <a:cubicBezTo>
                    <a:pt x="581487" y="1517327"/>
                    <a:pt x="624854" y="1517327"/>
                    <a:pt x="651616" y="1490565"/>
                  </a:cubicBezTo>
                  <a:lnTo>
                    <a:pt x="1126192" y="1015989"/>
                  </a:lnTo>
                  <a:cubicBezTo>
                    <a:pt x="1177520" y="964661"/>
                    <a:pt x="1206341" y="895080"/>
                    <a:pt x="1206341" y="822343"/>
                  </a:cubicBezTo>
                  <a:lnTo>
                    <a:pt x="1206341" y="104714"/>
                  </a:lnTo>
                  <a:cubicBezTo>
                    <a:pt x="1206341" y="46799"/>
                    <a:pt x="1159405" y="0"/>
                    <a:pt x="1101627" y="0"/>
                  </a:cubicBezTo>
                  <a:lnTo>
                    <a:pt x="104577" y="0"/>
                  </a:lnTo>
                  <a:cubicBezTo>
                    <a:pt x="46936" y="0"/>
                    <a:pt x="0" y="46936"/>
                    <a:pt x="0" y="104714"/>
                  </a:cubicBezTo>
                  <a:close/>
                </a:path>
              </a:pathLst>
            </a:custGeom>
            <a:solidFill>
              <a:srgbClr val="FFFFFF"/>
            </a:solidFill>
            <a:ln w="13712" cap="flat">
              <a:noFill/>
              <a:prstDash val="solid"/>
              <a:miter/>
            </a:ln>
          </p:spPr>
          <p:txBody>
            <a:bodyPr rtlCol="0" anchor="ctr"/>
            <a:lstStyle/>
            <a:p>
              <a:endParaRPr lang="en-US"/>
            </a:p>
          </p:txBody>
        </p:sp>
        <p:grpSp>
          <p:nvGrpSpPr>
            <p:cNvPr id="74" name="Graphic 35">
              <a:extLst>
                <a:ext uri="{FF2B5EF4-FFF2-40B4-BE49-F238E27FC236}">
                  <a16:creationId xmlns:a16="http://schemas.microsoft.com/office/drawing/2014/main" id="{D35C241F-4283-74EC-9765-00BF2792BCB2}"/>
                </a:ext>
              </a:extLst>
            </p:cNvPr>
            <p:cNvGrpSpPr/>
            <p:nvPr/>
          </p:nvGrpSpPr>
          <p:grpSpPr>
            <a:xfrm>
              <a:off x="3421541" y="3907808"/>
              <a:ext cx="48034" cy="226857"/>
              <a:chOff x="3421541" y="3907808"/>
              <a:chExt cx="48034" cy="226857"/>
            </a:xfrm>
            <a:solidFill>
              <a:srgbClr val="333333"/>
            </a:solidFill>
          </p:grpSpPr>
          <p:sp>
            <p:nvSpPr>
              <p:cNvPr id="75" name="Freeform: Shape 74">
                <a:extLst>
                  <a:ext uri="{FF2B5EF4-FFF2-40B4-BE49-F238E27FC236}">
                    <a16:creationId xmlns:a16="http://schemas.microsoft.com/office/drawing/2014/main" id="{657F3F04-2CF0-96C7-0425-ACEE9B871201}"/>
                  </a:ext>
                </a:extLst>
              </p:cNvPr>
              <p:cNvSpPr/>
              <p:nvPr/>
            </p:nvSpPr>
            <p:spPr>
              <a:xfrm>
                <a:off x="3421541" y="3907808"/>
                <a:ext cx="48034" cy="48034"/>
              </a:xfrm>
              <a:custGeom>
                <a:avLst/>
                <a:gdLst>
                  <a:gd name="connsiteX0" fmla="*/ 48034 w 48034"/>
                  <a:gd name="connsiteY0" fmla="*/ 24017 h 48034"/>
                  <a:gd name="connsiteX1" fmla="*/ 24017 w 48034"/>
                  <a:gd name="connsiteY1" fmla="*/ 48034 h 48034"/>
                  <a:gd name="connsiteX2" fmla="*/ 0 w 48034"/>
                  <a:gd name="connsiteY2" fmla="*/ 24017 h 48034"/>
                  <a:gd name="connsiteX3" fmla="*/ 24017 w 48034"/>
                  <a:gd name="connsiteY3" fmla="*/ 0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37192"/>
                      <a:pt x="37329" y="48034"/>
                      <a:pt x="24017" y="48034"/>
                    </a:cubicBezTo>
                    <a:cubicBezTo>
                      <a:pt x="10842" y="48034"/>
                      <a:pt x="0" y="37329"/>
                      <a:pt x="0" y="24017"/>
                    </a:cubicBezTo>
                    <a:cubicBezTo>
                      <a:pt x="0" y="10842"/>
                      <a:pt x="10705" y="0"/>
                      <a:pt x="24017" y="0"/>
                    </a:cubicBezTo>
                    <a:cubicBezTo>
                      <a:pt x="37329" y="0"/>
                      <a:pt x="48034" y="10705"/>
                      <a:pt x="48034" y="24017"/>
                    </a:cubicBezTo>
                    <a:close/>
                  </a:path>
                </a:pathLst>
              </a:custGeom>
              <a:solidFill>
                <a:srgbClr val="333333"/>
              </a:solidFill>
              <a:ln w="13712"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3E8B942-854C-4996-E3AA-5936E38EFC22}"/>
                  </a:ext>
                </a:extLst>
              </p:cNvPr>
              <p:cNvSpPr/>
              <p:nvPr/>
            </p:nvSpPr>
            <p:spPr>
              <a:xfrm>
                <a:off x="3421541" y="3997152"/>
                <a:ext cx="48034" cy="48034"/>
              </a:xfrm>
              <a:custGeom>
                <a:avLst/>
                <a:gdLst>
                  <a:gd name="connsiteX0" fmla="*/ 48034 w 48034"/>
                  <a:gd name="connsiteY0" fmla="*/ 24017 h 48034"/>
                  <a:gd name="connsiteX1" fmla="*/ 24017 w 48034"/>
                  <a:gd name="connsiteY1" fmla="*/ 48034 h 48034"/>
                  <a:gd name="connsiteX2" fmla="*/ 0 w 48034"/>
                  <a:gd name="connsiteY2" fmla="*/ 24017 h 48034"/>
                  <a:gd name="connsiteX3" fmla="*/ 24017 w 48034"/>
                  <a:gd name="connsiteY3" fmla="*/ 0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37192"/>
                      <a:pt x="37329" y="48034"/>
                      <a:pt x="24017" y="48034"/>
                    </a:cubicBezTo>
                    <a:cubicBezTo>
                      <a:pt x="10842" y="48034"/>
                      <a:pt x="0" y="37329"/>
                      <a:pt x="0" y="24017"/>
                    </a:cubicBezTo>
                    <a:cubicBezTo>
                      <a:pt x="0" y="10842"/>
                      <a:pt x="10705" y="0"/>
                      <a:pt x="24017" y="0"/>
                    </a:cubicBezTo>
                    <a:cubicBezTo>
                      <a:pt x="37329" y="137"/>
                      <a:pt x="48034" y="10842"/>
                      <a:pt x="48034" y="24017"/>
                    </a:cubicBezTo>
                    <a:close/>
                  </a:path>
                </a:pathLst>
              </a:custGeom>
              <a:solidFill>
                <a:srgbClr val="333333"/>
              </a:solidFill>
              <a:ln w="13712"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BE328DB9-A010-D823-2C7C-5E21E3E5ABB3}"/>
                  </a:ext>
                </a:extLst>
              </p:cNvPr>
              <p:cNvSpPr/>
              <p:nvPr/>
            </p:nvSpPr>
            <p:spPr>
              <a:xfrm>
                <a:off x="3421541" y="4086632"/>
                <a:ext cx="48034" cy="48034"/>
              </a:xfrm>
              <a:custGeom>
                <a:avLst/>
                <a:gdLst>
                  <a:gd name="connsiteX0" fmla="*/ 48034 w 48034"/>
                  <a:gd name="connsiteY0" fmla="*/ 24017 h 48034"/>
                  <a:gd name="connsiteX1" fmla="*/ 24017 w 48034"/>
                  <a:gd name="connsiteY1" fmla="*/ 48034 h 48034"/>
                  <a:gd name="connsiteX2" fmla="*/ 0 w 48034"/>
                  <a:gd name="connsiteY2" fmla="*/ 24017 h 48034"/>
                  <a:gd name="connsiteX3" fmla="*/ 24017 w 48034"/>
                  <a:gd name="connsiteY3" fmla="*/ 0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37192"/>
                      <a:pt x="37329" y="48034"/>
                      <a:pt x="24017" y="48034"/>
                    </a:cubicBezTo>
                    <a:cubicBezTo>
                      <a:pt x="10842" y="48034"/>
                      <a:pt x="0" y="37329"/>
                      <a:pt x="0" y="24017"/>
                    </a:cubicBezTo>
                    <a:cubicBezTo>
                      <a:pt x="0" y="10842"/>
                      <a:pt x="10705" y="0"/>
                      <a:pt x="24017" y="0"/>
                    </a:cubicBezTo>
                    <a:cubicBezTo>
                      <a:pt x="37329" y="137"/>
                      <a:pt x="48034" y="10842"/>
                      <a:pt x="48034" y="24017"/>
                    </a:cubicBezTo>
                    <a:close/>
                  </a:path>
                </a:pathLst>
              </a:custGeom>
              <a:solidFill>
                <a:srgbClr val="333333"/>
              </a:solidFill>
              <a:ln w="13712" cap="flat">
                <a:noFill/>
                <a:prstDash val="solid"/>
                <a:miter/>
              </a:ln>
            </p:spPr>
            <p:txBody>
              <a:bodyPr rtlCol="0" anchor="ctr"/>
              <a:lstStyle/>
              <a:p>
                <a:endParaRPr lang="en-US"/>
              </a:p>
            </p:txBody>
          </p:sp>
        </p:grpSp>
      </p:grpSp>
      <p:grpSp>
        <p:nvGrpSpPr>
          <p:cNvPr id="78" name="Graphic 35">
            <a:extLst>
              <a:ext uri="{FF2B5EF4-FFF2-40B4-BE49-F238E27FC236}">
                <a16:creationId xmlns:a16="http://schemas.microsoft.com/office/drawing/2014/main" id="{31090BE0-D1D7-A14F-E293-0D77994D64DE}"/>
              </a:ext>
            </a:extLst>
          </p:cNvPr>
          <p:cNvGrpSpPr/>
          <p:nvPr/>
        </p:nvGrpSpPr>
        <p:grpSpPr>
          <a:xfrm>
            <a:off x="5589692" y="2264194"/>
            <a:ext cx="1206340" cy="1804707"/>
            <a:chOff x="5686277" y="2329959"/>
            <a:chExt cx="1206340" cy="1804707"/>
          </a:xfrm>
          <a:effectLst>
            <a:outerShdw blurRad="63500" algn="ctr" rotWithShape="0">
              <a:prstClr val="black">
                <a:alpha val="17000"/>
              </a:prstClr>
            </a:outerShdw>
          </a:effectLst>
        </p:grpSpPr>
        <p:sp>
          <p:nvSpPr>
            <p:cNvPr id="79" name="Freeform: Shape 78">
              <a:extLst>
                <a:ext uri="{FF2B5EF4-FFF2-40B4-BE49-F238E27FC236}">
                  <a16:creationId xmlns:a16="http://schemas.microsoft.com/office/drawing/2014/main" id="{D497028C-EE3A-096F-4A53-6CB758CF4CDB}"/>
                </a:ext>
              </a:extLst>
            </p:cNvPr>
            <p:cNvSpPr/>
            <p:nvPr/>
          </p:nvSpPr>
          <p:spPr>
            <a:xfrm>
              <a:off x="5686277" y="2329959"/>
              <a:ext cx="1206340" cy="1510636"/>
            </a:xfrm>
            <a:custGeom>
              <a:avLst/>
              <a:gdLst>
                <a:gd name="connsiteX0" fmla="*/ 0 w 1206340"/>
                <a:gd name="connsiteY0" fmla="*/ 104714 h 1510636"/>
                <a:gd name="connsiteX1" fmla="*/ 0 w 1206340"/>
                <a:gd name="connsiteY1" fmla="*/ 822343 h 1510636"/>
                <a:gd name="connsiteX2" fmla="*/ 80148 w 1206340"/>
                <a:gd name="connsiteY2" fmla="*/ 1015989 h 1510636"/>
                <a:gd name="connsiteX3" fmla="*/ 554725 w 1206340"/>
                <a:gd name="connsiteY3" fmla="*/ 1490565 h 1510636"/>
                <a:gd name="connsiteX4" fmla="*/ 651616 w 1206340"/>
                <a:gd name="connsiteY4" fmla="*/ 1490565 h 1510636"/>
                <a:gd name="connsiteX5" fmla="*/ 1126192 w 1206340"/>
                <a:gd name="connsiteY5" fmla="*/ 1015989 h 1510636"/>
                <a:gd name="connsiteX6" fmla="*/ 1206341 w 1206340"/>
                <a:gd name="connsiteY6" fmla="*/ 822343 h 1510636"/>
                <a:gd name="connsiteX7" fmla="*/ 1206341 w 1206340"/>
                <a:gd name="connsiteY7" fmla="*/ 104714 h 1510636"/>
                <a:gd name="connsiteX8" fmla="*/ 1101626 w 1206340"/>
                <a:gd name="connsiteY8" fmla="*/ 0 h 1510636"/>
                <a:gd name="connsiteX9" fmla="*/ 104577 w 1206340"/>
                <a:gd name="connsiteY9" fmla="*/ 0 h 1510636"/>
                <a:gd name="connsiteX10" fmla="*/ 0 w 1206340"/>
                <a:gd name="connsiteY10" fmla="*/ 104714 h 1510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6340" h="1510636">
                  <a:moveTo>
                    <a:pt x="0" y="104714"/>
                  </a:moveTo>
                  <a:lnTo>
                    <a:pt x="0" y="822343"/>
                  </a:lnTo>
                  <a:cubicBezTo>
                    <a:pt x="0" y="894943"/>
                    <a:pt x="28821" y="964524"/>
                    <a:pt x="80148" y="1015989"/>
                  </a:cubicBezTo>
                  <a:lnTo>
                    <a:pt x="554725" y="1490565"/>
                  </a:lnTo>
                  <a:cubicBezTo>
                    <a:pt x="581486" y="1517327"/>
                    <a:pt x="624854" y="1517327"/>
                    <a:pt x="651616" y="1490565"/>
                  </a:cubicBezTo>
                  <a:lnTo>
                    <a:pt x="1126192" y="1015989"/>
                  </a:lnTo>
                  <a:cubicBezTo>
                    <a:pt x="1177520" y="964661"/>
                    <a:pt x="1206341" y="895080"/>
                    <a:pt x="1206341" y="822343"/>
                  </a:cubicBezTo>
                  <a:lnTo>
                    <a:pt x="1206341" y="104714"/>
                  </a:lnTo>
                  <a:cubicBezTo>
                    <a:pt x="1206341" y="46799"/>
                    <a:pt x="1159405" y="0"/>
                    <a:pt x="1101626" y="0"/>
                  </a:cubicBezTo>
                  <a:lnTo>
                    <a:pt x="104577" y="0"/>
                  </a:lnTo>
                  <a:cubicBezTo>
                    <a:pt x="46936" y="0"/>
                    <a:pt x="0" y="46936"/>
                    <a:pt x="0" y="104714"/>
                  </a:cubicBezTo>
                  <a:close/>
                </a:path>
              </a:pathLst>
            </a:custGeom>
            <a:solidFill>
              <a:srgbClr val="FFFFFF"/>
            </a:solidFill>
            <a:ln w="13712" cap="flat">
              <a:noFill/>
              <a:prstDash val="solid"/>
              <a:miter/>
            </a:ln>
          </p:spPr>
          <p:txBody>
            <a:bodyPr rtlCol="0" anchor="ctr"/>
            <a:lstStyle/>
            <a:p>
              <a:endParaRPr lang="en-US"/>
            </a:p>
          </p:txBody>
        </p:sp>
        <p:grpSp>
          <p:nvGrpSpPr>
            <p:cNvPr id="80" name="Graphic 35">
              <a:extLst>
                <a:ext uri="{FF2B5EF4-FFF2-40B4-BE49-F238E27FC236}">
                  <a16:creationId xmlns:a16="http://schemas.microsoft.com/office/drawing/2014/main" id="{84EE4A83-A8C8-DABC-CE6D-7152D9F13D1B}"/>
                </a:ext>
              </a:extLst>
            </p:cNvPr>
            <p:cNvGrpSpPr/>
            <p:nvPr/>
          </p:nvGrpSpPr>
          <p:grpSpPr>
            <a:xfrm>
              <a:off x="6265431" y="3907808"/>
              <a:ext cx="48034" cy="226857"/>
              <a:chOff x="6265431" y="3907808"/>
              <a:chExt cx="48034" cy="226857"/>
            </a:xfrm>
            <a:solidFill>
              <a:srgbClr val="333333"/>
            </a:solidFill>
          </p:grpSpPr>
          <p:sp>
            <p:nvSpPr>
              <p:cNvPr id="81" name="Freeform: Shape 80">
                <a:extLst>
                  <a:ext uri="{FF2B5EF4-FFF2-40B4-BE49-F238E27FC236}">
                    <a16:creationId xmlns:a16="http://schemas.microsoft.com/office/drawing/2014/main" id="{FFFE8C2F-297B-E112-8F6A-7A5F3BF7906A}"/>
                  </a:ext>
                </a:extLst>
              </p:cNvPr>
              <p:cNvSpPr/>
              <p:nvPr/>
            </p:nvSpPr>
            <p:spPr>
              <a:xfrm>
                <a:off x="6265431" y="3907808"/>
                <a:ext cx="48034" cy="48034"/>
              </a:xfrm>
              <a:custGeom>
                <a:avLst/>
                <a:gdLst>
                  <a:gd name="connsiteX0" fmla="*/ 48034 w 48034"/>
                  <a:gd name="connsiteY0" fmla="*/ 24017 h 48034"/>
                  <a:gd name="connsiteX1" fmla="*/ 24017 w 48034"/>
                  <a:gd name="connsiteY1" fmla="*/ 48034 h 48034"/>
                  <a:gd name="connsiteX2" fmla="*/ 0 w 48034"/>
                  <a:gd name="connsiteY2" fmla="*/ 24017 h 48034"/>
                  <a:gd name="connsiteX3" fmla="*/ 24017 w 48034"/>
                  <a:gd name="connsiteY3" fmla="*/ 0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37192"/>
                      <a:pt x="37329" y="48034"/>
                      <a:pt x="24017" y="48034"/>
                    </a:cubicBezTo>
                    <a:cubicBezTo>
                      <a:pt x="10705" y="48034"/>
                      <a:pt x="0" y="37329"/>
                      <a:pt x="0" y="24017"/>
                    </a:cubicBezTo>
                    <a:cubicBezTo>
                      <a:pt x="0" y="10842"/>
                      <a:pt x="10705" y="0"/>
                      <a:pt x="24017" y="0"/>
                    </a:cubicBezTo>
                    <a:cubicBezTo>
                      <a:pt x="37329" y="0"/>
                      <a:pt x="48034" y="10705"/>
                      <a:pt x="48034" y="24017"/>
                    </a:cubicBezTo>
                    <a:close/>
                  </a:path>
                </a:pathLst>
              </a:custGeom>
              <a:solidFill>
                <a:srgbClr val="333333"/>
              </a:solidFill>
              <a:ln w="13712"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C6D6FE62-117F-B906-3B95-0BDC0D2570C7}"/>
                  </a:ext>
                </a:extLst>
              </p:cNvPr>
              <p:cNvSpPr/>
              <p:nvPr/>
            </p:nvSpPr>
            <p:spPr>
              <a:xfrm>
                <a:off x="6265431" y="3997152"/>
                <a:ext cx="48034" cy="48034"/>
              </a:xfrm>
              <a:custGeom>
                <a:avLst/>
                <a:gdLst>
                  <a:gd name="connsiteX0" fmla="*/ 48034 w 48034"/>
                  <a:gd name="connsiteY0" fmla="*/ 24017 h 48034"/>
                  <a:gd name="connsiteX1" fmla="*/ 24017 w 48034"/>
                  <a:gd name="connsiteY1" fmla="*/ 48034 h 48034"/>
                  <a:gd name="connsiteX2" fmla="*/ 0 w 48034"/>
                  <a:gd name="connsiteY2" fmla="*/ 24017 h 48034"/>
                  <a:gd name="connsiteX3" fmla="*/ 24017 w 48034"/>
                  <a:gd name="connsiteY3" fmla="*/ 0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37192"/>
                      <a:pt x="37329" y="48034"/>
                      <a:pt x="24017" y="48034"/>
                    </a:cubicBezTo>
                    <a:cubicBezTo>
                      <a:pt x="10705" y="48034"/>
                      <a:pt x="0" y="37329"/>
                      <a:pt x="0" y="24017"/>
                    </a:cubicBezTo>
                    <a:cubicBezTo>
                      <a:pt x="0" y="10842"/>
                      <a:pt x="10705" y="0"/>
                      <a:pt x="24017" y="0"/>
                    </a:cubicBezTo>
                    <a:cubicBezTo>
                      <a:pt x="37329" y="0"/>
                      <a:pt x="48034" y="10842"/>
                      <a:pt x="48034" y="24017"/>
                    </a:cubicBezTo>
                    <a:close/>
                  </a:path>
                </a:pathLst>
              </a:custGeom>
              <a:solidFill>
                <a:srgbClr val="333333"/>
              </a:solidFill>
              <a:ln w="13712"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A8C8F65-F3E6-65B2-8EC6-6688BEE9DCF4}"/>
                  </a:ext>
                </a:extLst>
              </p:cNvPr>
              <p:cNvSpPr/>
              <p:nvPr/>
            </p:nvSpPr>
            <p:spPr>
              <a:xfrm>
                <a:off x="6265431" y="4086632"/>
                <a:ext cx="48034" cy="48034"/>
              </a:xfrm>
              <a:custGeom>
                <a:avLst/>
                <a:gdLst>
                  <a:gd name="connsiteX0" fmla="*/ 48034 w 48034"/>
                  <a:gd name="connsiteY0" fmla="*/ 24017 h 48034"/>
                  <a:gd name="connsiteX1" fmla="*/ 24017 w 48034"/>
                  <a:gd name="connsiteY1" fmla="*/ 48034 h 48034"/>
                  <a:gd name="connsiteX2" fmla="*/ 0 w 48034"/>
                  <a:gd name="connsiteY2" fmla="*/ 24017 h 48034"/>
                  <a:gd name="connsiteX3" fmla="*/ 24017 w 48034"/>
                  <a:gd name="connsiteY3" fmla="*/ 0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37192"/>
                      <a:pt x="37329" y="48034"/>
                      <a:pt x="24017" y="48034"/>
                    </a:cubicBezTo>
                    <a:cubicBezTo>
                      <a:pt x="10705" y="48034"/>
                      <a:pt x="0" y="37329"/>
                      <a:pt x="0" y="24017"/>
                    </a:cubicBezTo>
                    <a:cubicBezTo>
                      <a:pt x="0" y="10842"/>
                      <a:pt x="10705" y="0"/>
                      <a:pt x="24017" y="0"/>
                    </a:cubicBezTo>
                    <a:cubicBezTo>
                      <a:pt x="37329" y="0"/>
                      <a:pt x="48034" y="10842"/>
                      <a:pt x="48034" y="24017"/>
                    </a:cubicBezTo>
                    <a:close/>
                  </a:path>
                </a:pathLst>
              </a:custGeom>
              <a:solidFill>
                <a:srgbClr val="333333"/>
              </a:solidFill>
              <a:ln w="13712" cap="flat">
                <a:noFill/>
                <a:prstDash val="solid"/>
                <a:miter/>
              </a:ln>
            </p:spPr>
            <p:txBody>
              <a:bodyPr rtlCol="0" anchor="ctr"/>
              <a:lstStyle/>
              <a:p>
                <a:endParaRPr lang="en-US"/>
              </a:p>
            </p:txBody>
          </p:sp>
        </p:grpSp>
      </p:grpSp>
      <p:grpSp>
        <p:nvGrpSpPr>
          <p:cNvPr id="84" name="Graphic 35">
            <a:extLst>
              <a:ext uri="{FF2B5EF4-FFF2-40B4-BE49-F238E27FC236}">
                <a16:creationId xmlns:a16="http://schemas.microsoft.com/office/drawing/2014/main" id="{72011758-E528-F3CC-0BE9-83FF70C4B5E8}"/>
              </a:ext>
            </a:extLst>
          </p:cNvPr>
          <p:cNvGrpSpPr/>
          <p:nvPr/>
        </p:nvGrpSpPr>
        <p:grpSpPr>
          <a:xfrm>
            <a:off x="8433719" y="2264194"/>
            <a:ext cx="1206340" cy="1804707"/>
            <a:chOff x="8530304" y="2329959"/>
            <a:chExt cx="1206340" cy="1804707"/>
          </a:xfrm>
          <a:effectLst>
            <a:outerShdw blurRad="63500" algn="ctr" rotWithShape="0">
              <a:prstClr val="black">
                <a:alpha val="17000"/>
              </a:prstClr>
            </a:outerShdw>
          </a:effectLst>
        </p:grpSpPr>
        <p:sp>
          <p:nvSpPr>
            <p:cNvPr id="85" name="Freeform: Shape 84">
              <a:extLst>
                <a:ext uri="{FF2B5EF4-FFF2-40B4-BE49-F238E27FC236}">
                  <a16:creationId xmlns:a16="http://schemas.microsoft.com/office/drawing/2014/main" id="{A0570868-0170-9179-B205-CC2177DD974C}"/>
                </a:ext>
              </a:extLst>
            </p:cNvPr>
            <p:cNvSpPr/>
            <p:nvPr/>
          </p:nvSpPr>
          <p:spPr>
            <a:xfrm>
              <a:off x="8530304" y="2329959"/>
              <a:ext cx="1206340" cy="1510636"/>
            </a:xfrm>
            <a:custGeom>
              <a:avLst/>
              <a:gdLst>
                <a:gd name="connsiteX0" fmla="*/ 0 w 1206340"/>
                <a:gd name="connsiteY0" fmla="*/ 104714 h 1510636"/>
                <a:gd name="connsiteX1" fmla="*/ 0 w 1206340"/>
                <a:gd name="connsiteY1" fmla="*/ 822343 h 1510636"/>
                <a:gd name="connsiteX2" fmla="*/ 80148 w 1206340"/>
                <a:gd name="connsiteY2" fmla="*/ 1015989 h 1510636"/>
                <a:gd name="connsiteX3" fmla="*/ 554725 w 1206340"/>
                <a:gd name="connsiteY3" fmla="*/ 1490565 h 1510636"/>
                <a:gd name="connsiteX4" fmla="*/ 651616 w 1206340"/>
                <a:gd name="connsiteY4" fmla="*/ 1490565 h 1510636"/>
                <a:gd name="connsiteX5" fmla="*/ 1126192 w 1206340"/>
                <a:gd name="connsiteY5" fmla="*/ 1015989 h 1510636"/>
                <a:gd name="connsiteX6" fmla="*/ 1206341 w 1206340"/>
                <a:gd name="connsiteY6" fmla="*/ 822343 h 1510636"/>
                <a:gd name="connsiteX7" fmla="*/ 1206341 w 1206340"/>
                <a:gd name="connsiteY7" fmla="*/ 104714 h 1510636"/>
                <a:gd name="connsiteX8" fmla="*/ 1101626 w 1206340"/>
                <a:gd name="connsiteY8" fmla="*/ 0 h 1510636"/>
                <a:gd name="connsiteX9" fmla="*/ 104576 w 1206340"/>
                <a:gd name="connsiteY9" fmla="*/ 0 h 1510636"/>
                <a:gd name="connsiteX10" fmla="*/ 0 w 1206340"/>
                <a:gd name="connsiteY10" fmla="*/ 104714 h 1510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6340" h="1510636">
                  <a:moveTo>
                    <a:pt x="0" y="104714"/>
                  </a:moveTo>
                  <a:lnTo>
                    <a:pt x="0" y="822343"/>
                  </a:lnTo>
                  <a:cubicBezTo>
                    <a:pt x="0" y="894943"/>
                    <a:pt x="28821" y="964524"/>
                    <a:pt x="80148" y="1015989"/>
                  </a:cubicBezTo>
                  <a:lnTo>
                    <a:pt x="554725" y="1490565"/>
                  </a:lnTo>
                  <a:cubicBezTo>
                    <a:pt x="581486" y="1517327"/>
                    <a:pt x="624854" y="1517327"/>
                    <a:pt x="651616" y="1490565"/>
                  </a:cubicBezTo>
                  <a:lnTo>
                    <a:pt x="1126192" y="1015989"/>
                  </a:lnTo>
                  <a:cubicBezTo>
                    <a:pt x="1177521" y="964661"/>
                    <a:pt x="1206341" y="895080"/>
                    <a:pt x="1206341" y="822343"/>
                  </a:cubicBezTo>
                  <a:lnTo>
                    <a:pt x="1206341" y="104714"/>
                  </a:lnTo>
                  <a:cubicBezTo>
                    <a:pt x="1206341" y="46799"/>
                    <a:pt x="1159405" y="0"/>
                    <a:pt x="1101626" y="0"/>
                  </a:cubicBezTo>
                  <a:lnTo>
                    <a:pt x="104576" y="0"/>
                  </a:lnTo>
                  <a:cubicBezTo>
                    <a:pt x="46799" y="0"/>
                    <a:pt x="0" y="46936"/>
                    <a:pt x="0" y="104714"/>
                  </a:cubicBezTo>
                  <a:close/>
                </a:path>
              </a:pathLst>
            </a:custGeom>
            <a:solidFill>
              <a:srgbClr val="FFFFFF"/>
            </a:solidFill>
            <a:ln w="13712" cap="flat">
              <a:noFill/>
              <a:prstDash val="solid"/>
              <a:miter/>
            </a:ln>
          </p:spPr>
          <p:txBody>
            <a:bodyPr rtlCol="0" anchor="ctr"/>
            <a:lstStyle/>
            <a:p>
              <a:endParaRPr lang="en-US"/>
            </a:p>
          </p:txBody>
        </p:sp>
        <p:grpSp>
          <p:nvGrpSpPr>
            <p:cNvPr id="86" name="Graphic 35">
              <a:extLst>
                <a:ext uri="{FF2B5EF4-FFF2-40B4-BE49-F238E27FC236}">
                  <a16:creationId xmlns:a16="http://schemas.microsoft.com/office/drawing/2014/main" id="{8B55AE15-F881-8FBB-8C7B-2BD7CE9BEC6B}"/>
                </a:ext>
              </a:extLst>
            </p:cNvPr>
            <p:cNvGrpSpPr/>
            <p:nvPr/>
          </p:nvGrpSpPr>
          <p:grpSpPr>
            <a:xfrm>
              <a:off x="9109458" y="3907808"/>
              <a:ext cx="48034" cy="226857"/>
              <a:chOff x="9109458" y="3907808"/>
              <a:chExt cx="48034" cy="226857"/>
            </a:xfrm>
            <a:solidFill>
              <a:srgbClr val="333333"/>
            </a:solidFill>
          </p:grpSpPr>
          <p:sp>
            <p:nvSpPr>
              <p:cNvPr id="87" name="Freeform: Shape 86">
                <a:extLst>
                  <a:ext uri="{FF2B5EF4-FFF2-40B4-BE49-F238E27FC236}">
                    <a16:creationId xmlns:a16="http://schemas.microsoft.com/office/drawing/2014/main" id="{83C048E6-2D2B-F7F7-A1C9-DDFE4F7BCA48}"/>
                  </a:ext>
                </a:extLst>
              </p:cNvPr>
              <p:cNvSpPr/>
              <p:nvPr/>
            </p:nvSpPr>
            <p:spPr>
              <a:xfrm>
                <a:off x="9109458" y="3907808"/>
                <a:ext cx="48034" cy="48034"/>
              </a:xfrm>
              <a:custGeom>
                <a:avLst/>
                <a:gdLst>
                  <a:gd name="connsiteX0" fmla="*/ 48034 w 48034"/>
                  <a:gd name="connsiteY0" fmla="*/ 24017 h 48034"/>
                  <a:gd name="connsiteX1" fmla="*/ 24017 w 48034"/>
                  <a:gd name="connsiteY1" fmla="*/ 48034 h 48034"/>
                  <a:gd name="connsiteX2" fmla="*/ 0 w 48034"/>
                  <a:gd name="connsiteY2" fmla="*/ 24017 h 48034"/>
                  <a:gd name="connsiteX3" fmla="*/ 24017 w 48034"/>
                  <a:gd name="connsiteY3" fmla="*/ 0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37192"/>
                      <a:pt x="37330" y="48034"/>
                      <a:pt x="24017" y="48034"/>
                    </a:cubicBezTo>
                    <a:cubicBezTo>
                      <a:pt x="10843" y="48034"/>
                      <a:pt x="0" y="37329"/>
                      <a:pt x="0" y="24017"/>
                    </a:cubicBezTo>
                    <a:cubicBezTo>
                      <a:pt x="0" y="10842"/>
                      <a:pt x="10705" y="0"/>
                      <a:pt x="24017" y="0"/>
                    </a:cubicBezTo>
                    <a:cubicBezTo>
                      <a:pt x="37192" y="0"/>
                      <a:pt x="48034" y="10705"/>
                      <a:pt x="48034" y="24017"/>
                    </a:cubicBezTo>
                    <a:close/>
                  </a:path>
                </a:pathLst>
              </a:custGeom>
              <a:solidFill>
                <a:srgbClr val="333333"/>
              </a:solidFill>
              <a:ln w="13712"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63CCE11B-E9C8-5648-F84B-99A852E74A94}"/>
                  </a:ext>
                </a:extLst>
              </p:cNvPr>
              <p:cNvSpPr/>
              <p:nvPr/>
            </p:nvSpPr>
            <p:spPr>
              <a:xfrm>
                <a:off x="9109458" y="3997152"/>
                <a:ext cx="48034" cy="48034"/>
              </a:xfrm>
              <a:custGeom>
                <a:avLst/>
                <a:gdLst>
                  <a:gd name="connsiteX0" fmla="*/ 48034 w 48034"/>
                  <a:gd name="connsiteY0" fmla="*/ 24017 h 48034"/>
                  <a:gd name="connsiteX1" fmla="*/ 24017 w 48034"/>
                  <a:gd name="connsiteY1" fmla="*/ 48034 h 48034"/>
                  <a:gd name="connsiteX2" fmla="*/ 0 w 48034"/>
                  <a:gd name="connsiteY2" fmla="*/ 24017 h 48034"/>
                  <a:gd name="connsiteX3" fmla="*/ 24017 w 48034"/>
                  <a:gd name="connsiteY3" fmla="*/ 0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37192"/>
                      <a:pt x="37330" y="48034"/>
                      <a:pt x="24017" y="48034"/>
                    </a:cubicBezTo>
                    <a:cubicBezTo>
                      <a:pt x="10843" y="48034"/>
                      <a:pt x="0" y="37329"/>
                      <a:pt x="0" y="24017"/>
                    </a:cubicBezTo>
                    <a:cubicBezTo>
                      <a:pt x="0" y="10842"/>
                      <a:pt x="10705" y="0"/>
                      <a:pt x="24017" y="0"/>
                    </a:cubicBezTo>
                    <a:cubicBezTo>
                      <a:pt x="37192" y="137"/>
                      <a:pt x="48034" y="10842"/>
                      <a:pt x="48034" y="24017"/>
                    </a:cubicBezTo>
                    <a:close/>
                  </a:path>
                </a:pathLst>
              </a:custGeom>
              <a:solidFill>
                <a:srgbClr val="333333"/>
              </a:solidFill>
              <a:ln w="13712"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93F7226C-91E2-18EA-6CA0-51DEB2922B3C}"/>
                  </a:ext>
                </a:extLst>
              </p:cNvPr>
              <p:cNvSpPr/>
              <p:nvPr/>
            </p:nvSpPr>
            <p:spPr>
              <a:xfrm>
                <a:off x="9109458" y="4086632"/>
                <a:ext cx="48034" cy="48034"/>
              </a:xfrm>
              <a:custGeom>
                <a:avLst/>
                <a:gdLst>
                  <a:gd name="connsiteX0" fmla="*/ 48034 w 48034"/>
                  <a:gd name="connsiteY0" fmla="*/ 24017 h 48034"/>
                  <a:gd name="connsiteX1" fmla="*/ 24017 w 48034"/>
                  <a:gd name="connsiteY1" fmla="*/ 48034 h 48034"/>
                  <a:gd name="connsiteX2" fmla="*/ 0 w 48034"/>
                  <a:gd name="connsiteY2" fmla="*/ 24017 h 48034"/>
                  <a:gd name="connsiteX3" fmla="*/ 24017 w 48034"/>
                  <a:gd name="connsiteY3" fmla="*/ 0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37192"/>
                      <a:pt x="37330" y="48034"/>
                      <a:pt x="24017" y="48034"/>
                    </a:cubicBezTo>
                    <a:cubicBezTo>
                      <a:pt x="10843" y="48034"/>
                      <a:pt x="0" y="37329"/>
                      <a:pt x="0" y="24017"/>
                    </a:cubicBezTo>
                    <a:cubicBezTo>
                      <a:pt x="0" y="10842"/>
                      <a:pt x="10705" y="0"/>
                      <a:pt x="24017" y="0"/>
                    </a:cubicBezTo>
                    <a:cubicBezTo>
                      <a:pt x="37192" y="137"/>
                      <a:pt x="48034" y="10842"/>
                      <a:pt x="48034" y="24017"/>
                    </a:cubicBezTo>
                    <a:close/>
                  </a:path>
                </a:pathLst>
              </a:custGeom>
              <a:solidFill>
                <a:srgbClr val="333333"/>
              </a:solidFill>
              <a:ln w="13712" cap="flat">
                <a:noFill/>
                <a:prstDash val="solid"/>
                <a:miter/>
              </a:ln>
            </p:spPr>
            <p:txBody>
              <a:bodyPr rtlCol="0" anchor="ctr"/>
              <a:lstStyle/>
              <a:p>
                <a:endParaRPr lang="en-US"/>
              </a:p>
            </p:txBody>
          </p:sp>
        </p:grpSp>
      </p:grpSp>
      <p:grpSp>
        <p:nvGrpSpPr>
          <p:cNvPr id="90" name="Graphic 35">
            <a:extLst>
              <a:ext uri="{FF2B5EF4-FFF2-40B4-BE49-F238E27FC236}">
                <a16:creationId xmlns:a16="http://schemas.microsoft.com/office/drawing/2014/main" id="{0DE4FEC5-4CA5-8E7F-9E29-82D3A37A130D}"/>
              </a:ext>
            </a:extLst>
          </p:cNvPr>
          <p:cNvGrpSpPr/>
          <p:nvPr/>
        </p:nvGrpSpPr>
        <p:grpSpPr>
          <a:xfrm>
            <a:off x="6984326" y="3804165"/>
            <a:ext cx="1206477" cy="1804707"/>
            <a:chOff x="7080911" y="3869930"/>
            <a:chExt cx="1206477" cy="1804707"/>
          </a:xfrm>
          <a:effectLst>
            <a:outerShdw blurRad="63500" algn="ctr" rotWithShape="0">
              <a:prstClr val="black">
                <a:alpha val="17000"/>
              </a:prstClr>
            </a:outerShdw>
          </a:effectLst>
        </p:grpSpPr>
        <p:sp>
          <p:nvSpPr>
            <p:cNvPr id="91" name="Freeform: Shape 90">
              <a:extLst>
                <a:ext uri="{FF2B5EF4-FFF2-40B4-BE49-F238E27FC236}">
                  <a16:creationId xmlns:a16="http://schemas.microsoft.com/office/drawing/2014/main" id="{9F84E15B-27C5-1C06-CB8D-622D4A575CB3}"/>
                </a:ext>
              </a:extLst>
            </p:cNvPr>
            <p:cNvSpPr/>
            <p:nvPr/>
          </p:nvSpPr>
          <p:spPr>
            <a:xfrm>
              <a:off x="7080911" y="4164001"/>
              <a:ext cx="1206477" cy="1510636"/>
            </a:xfrm>
            <a:custGeom>
              <a:avLst/>
              <a:gdLst>
                <a:gd name="connsiteX0" fmla="*/ 0 w 1206477"/>
                <a:gd name="connsiteY0" fmla="*/ 1405922 h 1510636"/>
                <a:gd name="connsiteX1" fmla="*/ 0 w 1206477"/>
                <a:gd name="connsiteY1" fmla="*/ 688294 h 1510636"/>
                <a:gd name="connsiteX2" fmla="*/ 80148 w 1206477"/>
                <a:gd name="connsiteY2" fmla="*/ 494648 h 1510636"/>
                <a:gd name="connsiteX3" fmla="*/ 554725 w 1206477"/>
                <a:gd name="connsiteY3" fmla="*/ 20071 h 1510636"/>
                <a:gd name="connsiteX4" fmla="*/ 651616 w 1206477"/>
                <a:gd name="connsiteY4" fmla="*/ 20071 h 1510636"/>
                <a:gd name="connsiteX5" fmla="*/ 1126330 w 1206477"/>
                <a:gd name="connsiteY5" fmla="*/ 494648 h 1510636"/>
                <a:gd name="connsiteX6" fmla="*/ 1206478 w 1206477"/>
                <a:gd name="connsiteY6" fmla="*/ 688294 h 1510636"/>
                <a:gd name="connsiteX7" fmla="*/ 1206478 w 1206477"/>
                <a:gd name="connsiteY7" fmla="*/ 1405922 h 1510636"/>
                <a:gd name="connsiteX8" fmla="*/ 1101764 w 1206477"/>
                <a:gd name="connsiteY8" fmla="*/ 1510637 h 1510636"/>
                <a:gd name="connsiteX9" fmla="*/ 104714 w 1206477"/>
                <a:gd name="connsiteY9" fmla="*/ 1510637 h 1510636"/>
                <a:gd name="connsiteX10" fmla="*/ 0 w 1206477"/>
                <a:gd name="connsiteY10" fmla="*/ 1405922 h 1510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6477" h="1510636">
                  <a:moveTo>
                    <a:pt x="0" y="1405922"/>
                  </a:moveTo>
                  <a:lnTo>
                    <a:pt x="0" y="688294"/>
                  </a:lnTo>
                  <a:cubicBezTo>
                    <a:pt x="0" y="615694"/>
                    <a:pt x="28821" y="546113"/>
                    <a:pt x="80148" y="494648"/>
                  </a:cubicBezTo>
                  <a:lnTo>
                    <a:pt x="554725" y="20071"/>
                  </a:lnTo>
                  <a:cubicBezTo>
                    <a:pt x="581486" y="-6690"/>
                    <a:pt x="624854" y="-6690"/>
                    <a:pt x="651616" y="20071"/>
                  </a:cubicBezTo>
                  <a:lnTo>
                    <a:pt x="1126330" y="494648"/>
                  </a:lnTo>
                  <a:cubicBezTo>
                    <a:pt x="1177657" y="545976"/>
                    <a:pt x="1206478" y="615556"/>
                    <a:pt x="1206478" y="688294"/>
                  </a:cubicBezTo>
                  <a:lnTo>
                    <a:pt x="1206478" y="1405922"/>
                  </a:lnTo>
                  <a:cubicBezTo>
                    <a:pt x="1206478" y="1463838"/>
                    <a:pt x="1159542" y="1510637"/>
                    <a:pt x="1101764" y="1510637"/>
                  </a:cubicBezTo>
                  <a:lnTo>
                    <a:pt x="104714" y="1510637"/>
                  </a:lnTo>
                  <a:cubicBezTo>
                    <a:pt x="46936" y="1510637"/>
                    <a:pt x="0" y="1463700"/>
                    <a:pt x="0" y="1405922"/>
                  </a:cubicBezTo>
                  <a:close/>
                </a:path>
              </a:pathLst>
            </a:custGeom>
            <a:solidFill>
              <a:srgbClr val="FFFFFF"/>
            </a:solidFill>
            <a:ln w="13712" cap="flat">
              <a:noFill/>
              <a:prstDash val="solid"/>
              <a:miter/>
            </a:ln>
          </p:spPr>
          <p:txBody>
            <a:bodyPr rtlCol="0" anchor="ctr"/>
            <a:lstStyle/>
            <a:p>
              <a:endParaRPr lang="en-US"/>
            </a:p>
          </p:txBody>
        </p:sp>
        <p:grpSp>
          <p:nvGrpSpPr>
            <p:cNvPr id="92" name="Graphic 35">
              <a:extLst>
                <a:ext uri="{FF2B5EF4-FFF2-40B4-BE49-F238E27FC236}">
                  <a16:creationId xmlns:a16="http://schemas.microsoft.com/office/drawing/2014/main" id="{63B52997-E0D8-55B2-975B-D517A9C60C78}"/>
                </a:ext>
              </a:extLst>
            </p:cNvPr>
            <p:cNvGrpSpPr/>
            <p:nvPr/>
          </p:nvGrpSpPr>
          <p:grpSpPr>
            <a:xfrm>
              <a:off x="7660065" y="3869930"/>
              <a:ext cx="48034" cy="226858"/>
              <a:chOff x="7660065" y="3869930"/>
              <a:chExt cx="48034" cy="226858"/>
            </a:xfrm>
            <a:solidFill>
              <a:srgbClr val="333333"/>
            </a:solidFill>
          </p:grpSpPr>
          <p:sp>
            <p:nvSpPr>
              <p:cNvPr id="93" name="Freeform: Shape 92">
                <a:extLst>
                  <a:ext uri="{FF2B5EF4-FFF2-40B4-BE49-F238E27FC236}">
                    <a16:creationId xmlns:a16="http://schemas.microsoft.com/office/drawing/2014/main" id="{7E5C2800-3541-1CF6-3876-BC66831D2F31}"/>
                  </a:ext>
                </a:extLst>
              </p:cNvPr>
              <p:cNvSpPr/>
              <p:nvPr/>
            </p:nvSpPr>
            <p:spPr>
              <a:xfrm>
                <a:off x="7660065" y="4048754"/>
                <a:ext cx="48034" cy="48034"/>
              </a:xfrm>
              <a:custGeom>
                <a:avLst/>
                <a:gdLst>
                  <a:gd name="connsiteX0" fmla="*/ 48034 w 48034"/>
                  <a:gd name="connsiteY0" fmla="*/ 24017 h 48034"/>
                  <a:gd name="connsiteX1" fmla="*/ 24017 w 48034"/>
                  <a:gd name="connsiteY1" fmla="*/ 0 h 48034"/>
                  <a:gd name="connsiteX2" fmla="*/ 0 w 48034"/>
                  <a:gd name="connsiteY2" fmla="*/ 24017 h 48034"/>
                  <a:gd name="connsiteX3" fmla="*/ 24017 w 48034"/>
                  <a:gd name="connsiteY3" fmla="*/ 48034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10842"/>
                      <a:pt x="37329" y="0"/>
                      <a:pt x="24017" y="0"/>
                    </a:cubicBezTo>
                    <a:cubicBezTo>
                      <a:pt x="10705" y="0"/>
                      <a:pt x="0" y="10705"/>
                      <a:pt x="0" y="24017"/>
                    </a:cubicBezTo>
                    <a:cubicBezTo>
                      <a:pt x="0" y="37192"/>
                      <a:pt x="10705" y="48034"/>
                      <a:pt x="24017" y="48034"/>
                    </a:cubicBezTo>
                    <a:cubicBezTo>
                      <a:pt x="37329" y="48034"/>
                      <a:pt x="48034" y="37329"/>
                      <a:pt x="48034" y="24017"/>
                    </a:cubicBezTo>
                    <a:close/>
                  </a:path>
                </a:pathLst>
              </a:custGeom>
              <a:solidFill>
                <a:srgbClr val="333333"/>
              </a:solidFill>
              <a:ln w="13712"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7034B6-596B-177B-9576-86494940A2A4}"/>
                  </a:ext>
                </a:extLst>
              </p:cNvPr>
              <p:cNvSpPr/>
              <p:nvPr/>
            </p:nvSpPr>
            <p:spPr>
              <a:xfrm>
                <a:off x="7660065" y="3959411"/>
                <a:ext cx="48034" cy="48034"/>
              </a:xfrm>
              <a:custGeom>
                <a:avLst/>
                <a:gdLst>
                  <a:gd name="connsiteX0" fmla="*/ 48034 w 48034"/>
                  <a:gd name="connsiteY0" fmla="*/ 24017 h 48034"/>
                  <a:gd name="connsiteX1" fmla="*/ 24017 w 48034"/>
                  <a:gd name="connsiteY1" fmla="*/ 0 h 48034"/>
                  <a:gd name="connsiteX2" fmla="*/ 0 w 48034"/>
                  <a:gd name="connsiteY2" fmla="*/ 24017 h 48034"/>
                  <a:gd name="connsiteX3" fmla="*/ 24017 w 48034"/>
                  <a:gd name="connsiteY3" fmla="*/ 48034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10842"/>
                      <a:pt x="37329" y="0"/>
                      <a:pt x="24017" y="0"/>
                    </a:cubicBezTo>
                    <a:cubicBezTo>
                      <a:pt x="10705" y="0"/>
                      <a:pt x="0" y="10705"/>
                      <a:pt x="0" y="24017"/>
                    </a:cubicBezTo>
                    <a:cubicBezTo>
                      <a:pt x="0" y="37329"/>
                      <a:pt x="10705" y="48034"/>
                      <a:pt x="24017" y="48034"/>
                    </a:cubicBezTo>
                    <a:cubicBezTo>
                      <a:pt x="37329" y="48034"/>
                      <a:pt x="48034" y="37192"/>
                      <a:pt x="48034" y="24017"/>
                    </a:cubicBezTo>
                    <a:close/>
                  </a:path>
                </a:pathLst>
              </a:custGeom>
              <a:solidFill>
                <a:srgbClr val="333333"/>
              </a:solidFill>
              <a:ln w="13712"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ABCB249-4B69-BD24-1BF1-93A55CBC938C}"/>
                  </a:ext>
                </a:extLst>
              </p:cNvPr>
              <p:cNvSpPr/>
              <p:nvPr/>
            </p:nvSpPr>
            <p:spPr>
              <a:xfrm>
                <a:off x="7660065" y="3869930"/>
                <a:ext cx="48034" cy="48034"/>
              </a:xfrm>
              <a:custGeom>
                <a:avLst/>
                <a:gdLst>
                  <a:gd name="connsiteX0" fmla="*/ 48034 w 48034"/>
                  <a:gd name="connsiteY0" fmla="*/ 24017 h 48034"/>
                  <a:gd name="connsiteX1" fmla="*/ 24017 w 48034"/>
                  <a:gd name="connsiteY1" fmla="*/ 0 h 48034"/>
                  <a:gd name="connsiteX2" fmla="*/ 0 w 48034"/>
                  <a:gd name="connsiteY2" fmla="*/ 24017 h 48034"/>
                  <a:gd name="connsiteX3" fmla="*/ 24017 w 48034"/>
                  <a:gd name="connsiteY3" fmla="*/ 48034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10842"/>
                      <a:pt x="37329" y="0"/>
                      <a:pt x="24017" y="0"/>
                    </a:cubicBezTo>
                    <a:cubicBezTo>
                      <a:pt x="10705" y="0"/>
                      <a:pt x="0" y="10705"/>
                      <a:pt x="0" y="24017"/>
                    </a:cubicBezTo>
                    <a:cubicBezTo>
                      <a:pt x="0" y="37329"/>
                      <a:pt x="10705" y="48034"/>
                      <a:pt x="24017" y="48034"/>
                    </a:cubicBezTo>
                    <a:cubicBezTo>
                      <a:pt x="37329" y="48034"/>
                      <a:pt x="48034" y="37192"/>
                      <a:pt x="48034" y="24017"/>
                    </a:cubicBezTo>
                    <a:close/>
                  </a:path>
                </a:pathLst>
              </a:custGeom>
              <a:solidFill>
                <a:srgbClr val="333333"/>
              </a:solidFill>
              <a:ln w="13712" cap="flat">
                <a:noFill/>
                <a:prstDash val="solid"/>
                <a:miter/>
              </a:ln>
            </p:spPr>
            <p:txBody>
              <a:bodyPr rtlCol="0" anchor="ctr"/>
              <a:lstStyle/>
              <a:p>
                <a:endParaRPr lang="en-US"/>
              </a:p>
            </p:txBody>
          </p:sp>
        </p:grpSp>
      </p:grpSp>
      <p:grpSp>
        <p:nvGrpSpPr>
          <p:cNvPr id="96" name="Graphic 35">
            <a:extLst>
              <a:ext uri="{FF2B5EF4-FFF2-40B4-BE49-F238E27FC236}">
                <a16:creationId xmlns:a16="http://schemas.microsoft.com/office/drawing/2014/main" id="{2734971F-C182-936C-971B-89B61229C317}"/>
              </a:ext>
            </a:extLst>
          </p:cNvPr>
          <p:cNvGrpSpPr/>
          <p:nvPr/>
        </p:nvGrpSpPr>
        <p:grpSpPr>
          <a:xfrm>
            <a:off x="4147299" y="3804165"/>
            <a:ext cx="1206340" cy="1804707"/>
            <a:chOff x="4243884" y="3869930"/>
            <a:chExt cx="1206340" cy="1804707"/>
          </a:xfrm>
          <a:effectLst>
            <a:outerShdw blurRad="63500" algn="ctr" rotWithShape="0">
              <a:prstClr val="black">
                <a:alpha val="17000"/>
              </a:prstClr>
            </a:outerShdw>
          </a:effectLst>
        </p:grpSpPr>
        <p:sp>
          <p:nvSpPr>
            <p:cNvPr id="97" name="Freeform: Shape 96">
              <a:extLst>
                <a:ext uri="{FF2B5EF4-FFF2-40B4-BE49-F238E27FC236}">
                  <a16:creationId xmlns:a16="http://schemas.microsoft.com/office/drawing/2014/main" id="{03E25E67-08A9-1B0C-28B0-D6CD503CE6C4}"/>
                </a:ext>
              </a:extLst>
            </p:cNvPr>
            <p:cNvSpPr/>
            <p:nvPr/>
          </p:nvSpPr>
          <p:spPr>
            <a:xfrm>
              <a:off x="4243884" y="4164001"/>
              <a:ext cx="1206340" cy="1510636"/>
            </a:xfrm>
            <a:custGeom>
              <a:avLst/>
              <a:gdLst>
                <a:gd name="connsiteX0" fmla="*/ 0 w 1206340"/>
                <a:gd name="connsiteY0" fmla="*/ 1405922 h 1510636"/>
                <a:gd name="connsiteX1" fmla="*/ 0 w 1206340"/>
                <a:gd name="connsiteY1" fmla="*/ 688294 h 1510636"/>
                <a:gd name="connsiteX2" fmla="*/ 80148 w 1206340"/>
                <a:gd name="connsiteY2" fmla="*/ 494648 h 1510636"/>
                <a:gd name="connsiteX3" fmla="*/ 554725 w 1206340"/>
                <a:gd name="connsiteY3" fmla="*/ 20071 h 1510636"/>
                <a:gd name="connsiteX4" fmla="*/ 651616 w 1206340"/>
                <a:gd name="connsiteY4" fmla="*/ 20071 h 1510636"/>
                <a:gd name="connsiteX5" fmla="*/ 1126192 w 1206340"/>
                <a:gd name="connsiteY5" fmla="*/ 494648 h 1510636"/>
                <a:gd name="connsiteX6" fmla="*/ 1206340 w 1206340"/>
                <a:gd name="connsiteY6" fmla="*/ 688294 h 1510636"/>
                <a:gd name="connsiteX7" fmla="*/ 1206340 w 1206340"/>
                <a:gd name="connsiteY7" fmla="*/ 1405922 h 1510636"/>
                <a:gd name="connsiteX8" fmla="*/ 1101627 w 1206340"/>
                <a:gd name="connsiteY8" fmla="*/ 1510637 h 1510636"/>
                <a:gd name="connsiteX9" fmla="*/ 104577 w 1206340"/>
                <a:gd name="connsiteY9" fmla="*/ 1510637 h 1510636"/>
                <a:gd name="connsiteX10" fmla="*/ 0 w 1206340"/>
                <a:gd name="connsiteY10" fmla="*/ 1405922 h 1510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6340" h="1510636">
                  <a:moveTo>
                    <a:pt x="0" y="1405922"/>
                  </a:moveTo>
                  <a:lnTo>
                    <a:pt x="0" y="688294"/>
                  </a:lnTo>
                  <a:cubicBezTo>
                    <a:pt x="0" y="615694"/>
                    <a:pt x="28820" y="546113"/>
                    <a:pt x="80148" y="494648"/>
                  </a:cubicBezTo>
                  <a:lnTo>
                    <a:pt x="554725" y="20071"/>
                  </a:lnTo>
                  <a:cubicBezTo>
                    <a:pt x="581486" y="-6690"/>
                    <a:pt x="624854" y="-6690"/>
                    <a:pt x="651616" y="20071"/>
                  </a:cubicBezTo>
                  <a:lnTo>
                    <a:pt x="1126192" y="494648"/>
                  </a:lnTo>
                  <a:cubicBezTo>
                    <a:pt x="1177520" y="545976"/>
                    <a:pt x="1206340" y="615556"/>
                    <a:pt x="1206340" y="688294"/>
                  </a:cubicBezTo>
                  <a:lnTo>
                    <a:pt x="1206340" y="1405922"/>
                  </a:lnTo>
                  <a:cubicBezTo>
                    <a:pt x="1206340" y="1463838"/>
                    <a:pt x="1159405" y="1510637"/>
                    <a:pt x="1101627" y="1510637"/>
                  </a:cubicBezTo>
                  <a:lnTo>
                    <a:pt x="104577" y="1510637"/>
                  </a:lnTo>
                  <a:cubicBezTo>
                    <a:pt x="46936" y="1510637"/>
                    <a:pt x="0" y="1463700"/>
                    <a:pt x="0" y="1405922"/>
                  </a:cubicBezTo>
                  <a:close/>
                </a:path>
              </a:pathLst>
            </a:custGeom>
            <a:solidFill>
              <a:srgbClr val="FFFFFF"/>
            </a:solidFill>
            <a:ln w="13712" cap="flat">
              <a:noFill/>
              <a:prstDash val="solid"/>
              <a:miter/>
            </a:ln>
          </p:spPr>
          <p:txBody>
            <a:bodyPr rtlCol="0" anchor="ctr"/>
            <a:lstStyle/>
            <a:p>
              <a:endParaRPr lang="en-US"/>
            </a:p>
          </p:txBody>
        </p:sp>
        <p:grpSp>
          <p:nvGrpSpPr>
            <p:cNvPr id="98" name="Graphic 35">
              <a:extLst>
                <a:ext uri="{FF2B5EF4-FFF2-40B4-BE49-F238E27FC236}">
                  <a16:creationId xmlns:a16="http://schemas.microsoft.com/office/drawing/2014/main" id="{48D86860-9C71-8B11-447A-F692729E86DF}"/>
                </a:ext>
              </a:extLst>
            </p:cNvPr>
            <p:cNvGrpSpPr/>
            <p:nvPr/>
          </p:nvGrpSpPr>
          <p:grpSpPr>
            <a:xfrm>
              <a:off x="4823037" y="3869930"/>
              <a:ext cx="48034" cy="226858"/>
              <a:chOff x="4823037" y="3869930"/>
              <a:chExt cx="48034" cy="226858"/>
            </a:xfrm>
            <a:solidFill>
              <a:srgbClr val="333333"/>
            </a:solidFill>
          </p:grpSpPr>
          <p:sp>
            <p:nvSpPr>
              <p:cNvPr id="99" name="Freeform: Shape 98">
                <a:extLst>
                  <a:ext uri="{FF2B5EF4-FFF2-40B4-BE49-F238E27FC236}">
                    <a16:creationId xmlns:a16="http://schemas.microsoft.com/office/drawing/2014/main" id="{77D20856-14B0-9CC5-C36A-CF7E7F55D2AA}"/>
                  </a:ext>
                </a:extLst>
              </p:cNvPr>
              <p:cNvSpPr/>
              <p:nvPr/>
            </p:nvSpPr>
            <p:spPr>
              <a:xfrm>
                <a:off x="4823037" y="4048754"/>
                <a:ext cx="48034" cy="48034"/>
              </a:xfrm>
              <a:custGeom>
                <a:avLst/>
                <a:gdLst>
                  <a:gd name="connsiteX0" fmla="*/ 48034 w 48034"/>
                  <a:gd name="connsiteY0" fmla="*/ 24017 h 48034"/>
                  <a:gd name="connsiteX1" fmla="*/ 24017 w 48034"/>
                  <a:gd name="connsiteY1" fmla="*/ 0 h 48034"/>
                  <a:gd name="connsiteX2" fmla="*/ 0 w 48034"/>
                  <a:gd name="connsiteY2" fmla="*/ 24017 h 48034"/>
                  <a:gd name="connsiteX3" fmla="*/ 24017 w 48034"/>
                  <a:gd name="connsiteY3" fmla="*/ 48034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10842"/>
                      <a:pt x="37329" y="0"/>
                      <a:pt x="24017" y="0"/>
                    </a:cubicBezTo>
                    <a:cubicBezTo>
                      <a:pt x="10842" y="0"/>
                      <a:pt x="0" y="10705"/>
                      <a:pt x="0" y="24017"/>
                    </a:cubicBezTo>
                    <a:cubicBezTo>
                      <a:pt x="0" y="37192"/>
                      <a:pt x="10705" y="48034"/>
                      <a:pt x="24017" y="48034"/>
                    </a:cubicBezTo>
                    <a:cubicBezTo>
                      <a:pt x="37329" y="48034"/>
                      <a:pt x="48034" y="37329"/>
                      <a:pt x="48034" y="24017"/>
                    </a:cubicBezTo>
                    <a:close/>
                  </a:path>
                </a:pathLst>
              </a:custGeom>
              <a:solidFill>
                <a:srgbClr val="333333"/>
              </a:solidFill>
              <a:ln w="13712"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020BCB10-07CB-656E-7C60-1F0FDEBD9C71}"/>
                  </a:ext>
                </a:extLst>
              </p:cNvPr>
              <p:cNvSpPr/>
              <p:nvPr/>
            </p:nvSpPr>
            <p:spPr>
              <a:xfrm>
                <a:off x="4823037" y="3959411"/>
                <a:ext cx="48034" cy="48034"/>
              </a:xfrm>
              <a:custGeom>
                <a:avLst/>
                <a:gdLst>
                  <a:gd name="connsiteX0" fmla="*/ 48034 w 48034"/>
                  <a:gd name="connsiteY0" fmla="*/ 24017 h 48034"/>
                  <a:gd name="connsiteX1" fmla="*/ 24017 w 48034"/>
                  <a:gd name="connsiteY1" fmla="*/ 0 h 48034"/>
                  <a:gd name="connsiteX2" fmla="*/ 0 w 48034"/>
                  <a:gd name="connsiteY2" fmla="*/ 24017 h 48034"/>
                  <a:gd name="connsiteX3" fmla="*/ 24017 w 48034"/>
                  <a:gd name="connsiteY3" fmla="*/ 48034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10842"/>
                      <a:pt x="37329" y="0"/>
                      <a:pt x="24017" y="0"/>
                    </a:cubicBezTo>
                    <a:cubicBezTo>
                      <a:pt x="10842" y="0"/>
                      <a:pt x="0" y="10705"/>
                      <a:pt x="0" y="24017"/>
                    </a:cubicBezTo>
                    <a:cubicBezTo>
                      <a:pt x="0" y="37329"/>
                      <a:pt x="10705" y="48034"/>
                      <a:pt x="24017" y="48034"/>
                    </a:cubicBezTo>
                    <a:cubicBezTo>
                      <a:pt x="37329" y="47897"/>
                      <a:pt x="48034" y="37192"/>
                      <a:pt x="48034" y="24017"/>
                    </a:cubicBezTo>
                    <a:close/>
                  </a:path>
                </a:pathLst>
              </a:custGeom>
              <a:solidFill>
                <a:srgbClr val="333333"/>
              </a:solidFill>
              <a:ln w="13712"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ADC6AD3C-31C0-5D77-A1C0-85485BBB7352}"/>
                  </a:ext>
                </a:extLst>
              </p:cNvPr>
              <p:cNvSpPr/>
              <p:nvPr/>
            </p:nvSpPr>
            <p:spPr>
              <a:xfrm>
                <a:off x="4823037" y="3869930"/>
                <a:ext cx="48034" cy="48034"/>
              </a:xfrm>
              <a:custGeom>
                <a:avLst/>
                <a:gdLst>
                  <a:gd name="connsiteX0" fmla="*/ 48034 w 48034"/>
                  <a:gd name="connsiteY0" fmla="*/ 24017 h 48034"/>
                  <a:gd name="connsiteX1" fmla="*/ 24017 w 48034"/>
                  <a:gd name="connsiteY1" fmla="*/ 0 h 48034"/>
                  <a:gd name="connsiteX2" fmla="*/ 0 w 48034"/>
                  <a:gd name="connsiteY2" fmla="*/ 24017 h 48034"/>
                  <a:gd name="connsiteX3" fmla="*/ 24017 w 48034"/>
                  <a:gd name="connsiteY3" fmla="*/ 48034 h 48034"/>
                  <a:gd name="connsiteX4" fmla="*/ 48034 w 48034"/>
                  <a:gd name="connsiteY4" fmla="*/ 24017 h 48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34" h="48034">
                    <a:moveTo>
                      <a:pt x="48034" y="24017"/>
                    </a:moveTo>
                    <a:cubicBezTo>
                      <a:pt x="48034" y="10842"/>
                      <a:pt x="37329" y="0"/>
                      <a:pt x="24017" y="0"/>
                    </a:cubicBezTo>
                    <a:cubicBezTo>
                      <a:pt x="10842" y="0"/>
                      <a:pt x="0" y="10705"/>
                      <a:pt x="0" y="24017"/>
                    </a:cubicBezTo>
                    <a:cubicBezTo>
                      <a:pt x="0" y="37329"/>
                      <a:pt x="10705" y="48034"/>
                      <a:pt x="24017" y="48034"/>
                    </a:cubicBezTo>
                    <a:cubicBezTo>
                      <a:pt x="37329" y="47897"/>
                      <a:pt x="48034" y="37192"/>
                      <a:pt x="48034" y="24017"/>
                    </a:cubicBezTo>
                    <a:close/>
                  </a:path>
                </a:pathLst>
              </a:custGeom>
              <a:solidFill>
                <a:srgbClr val="333333"/>
              </a:solidFill>
              <a:ln w="13712" cap="flat">
                <a:noFill/>
                <a:prstDash val="solid"/>
                <a:miter/>
              </a:ln>
            </p:spPr>
            <p:txBody>
              <a:bodyPr rtlCol="0" anchor="ctr"/>
              <a:lstStyle/>
              <a:p>
                <a:endParaRPr lang="en-US"/>
              </a:p>
            </p:txBody>
          </p:sp>
        </p:grpSp>
      </p:grpSp>
      <p:sp>
        <p:nvSpPr>
          <p:cNvPr id="102" name="Freeform: Shape 101">
            <a:extLst>
              <a:ext uri="{FF2B5EF4-FFF2-40B4-BE49-F238E27FC236}">
                <a16:creationId xmlns:a16="http://schemas.microsoft.com/office/drawing/2014/main" id="{0CA3586B-08EB-33BA-A6C6-07211032D5CB}"/>
              </a:ext>
            </a:extLst>
          </p:cNvPr>
          <p:cNvSpPr/>
          <p:nvPr/>
        </p:nvSpPr>
        <p:spPr>
          <a:xfrm>
            <a:off x="1650901" y="3917525"/>
            <a:ext cx="1303369" cy="669731"/>
          </a:xfrm>
          <a:custGeom>
            <a:avLst/>
            <a:gdLst>
              <a:gd name="connsiteX0" fmla="*/ 968503 w 1303369"/>
              <a:gd name="connsiteY0" fmla="*/ 669732 h 669731"/>
              <a:gd name="connsiteX1" fmla="*/ 334866 w 1303369"/>
              <a:gd name="connsiteY1" fmla="*/ 669732 h 669731"/>
              <a:gd name="connsiteX2" fmla="*/ 0 w 1303369"/>
              <a:gd name="connsiteY2" fmla="*/ 334866 h 669731"/>
              <a:gd name="connsiteX3" fmla="*/ 0 w 1303369"/>
              <a:gd name="connsiteY3" fmla="*/ 334866 h 669731"/>
              <a:gd name="connsiteX4" fmla="*/ 334866 w 1303369"/>
              <a:gd name="connsiteY4" fmla="*/ 0 h 669731"/>
              <a:gd name="connsiteX5" fmla="*/ 968503 w 1303369"/>
              <a:gd name="connsiteY5" fmla="*/ 0 h 669731"/>
              <a:gd name="connsiteX6" fmla="*/ 1303369 w 1303369"/>
              <a:gd name="connsiteY6" fmla="*/ 334866 h 669731"/>
              <a:gd name="connsiteX7" fmla="*/ 1303369 w 1303369"/>
              <a:gd name="connsiteY7" fmla="*/ 334866 h 669731"/>
              <a:gd name="connsiteX8" fmla="*/ 968503 w 1303369"/>
              <a:gd name="connsiteY8" fmla="*/ 669732 h 66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3369" h="669731">
                <a:moveTo>
                  <a:pt x="968503" y="669732"/>
                </a:moveTo>
                <a:lnTo>
                  <a:pt x="334866" y="669732"/>
                </a:lnTo>
                <a:cubicBezTo>
                  <a:pt x="150690" y="669732"/>
                  <a:pt x="0" y="519042"/>
                  <a:pt x="0" y="334866"/>
                </a:cubicBezTo>
                <a:lnTo>
                  <a:pt x="0" y="334866"/>
                </a:lnTo>
                <a:cubicBezTo>
                  <a:pt x="0" y="150690"/>
                  <a:pt x="150690" y="0"/>
                  <a:pt x="334866" y="0"/>
                </a:cubicBezTo>
                <a:lnTo>
                  <a:pt x="968503" y="0"/>
                </a:lnTo>
                <a:cubicBezTo>
                  <a:pt x="1152680" y="0"/>
                  <a:pt x="1303369" y="150690"/>
                  <a:pt x="1303369" y="334866"/>
                </a:cubicBezTo>
                <a:lnTo>
                  <a:pt x="1303369" y="334866"/>
                </a:lnTo>
                <a:cubicBezTo>
                  <a:pt x="1303369" y="519042"/>
                  <a:pt x="1152680" y="669732"/>
                  <a:pt x="968503" y="669732"/>
                </a:cubicBezTo>
                <a:close/>
              </a:path>
            </a:pathLst>
          </a:custGeom>
          <a:solidFill>
            <a:srgbClr val="FFFFFF"/>
          </a:solidFill>
          <a:ln w="13712" cap="flat">
            <a:noFill/>
            <a:prstDash val="solid"/>
            <a:miter/>
          </a:ln>
          <a:effectLst>
            <a:outerShdw blurRad="63500" algn="ctr" rotWithShape="0">
              <a:prstClr val="black">
                <a:alpha val="17000"/>
              </a:prstClr>
            </a:outerShdw>
          </a:effectLst>
        </p:spPr>
        <p:txBody>
          <a:bodyPr rtlCol="0" anchor="ctr"/>
          <a:lstStyle/>
          <a:p>
            <a:endParaRPr lang="en-US"/>
          </a:p>
        </p:txBody>
      </p:sp>
      <p:sp>
        <p:nvSpPr>
          <p:cNvPr id="103" name="Freeform: Shape 102">
            <a:extLst>
              <a:ext uri="{FF2B5EF4-FFF2-40B4-BE49-F238E27FC236}">
                <a16:creationId xmlns:a16="http://schemas.microsoft.com/office/drawing/2014/main" id="{060C923F-BE28-F473-BF83-CCAD5207F730}"/>
              </a:ext>
            </a:extLst>
          </p:cNvPr>
          <p:cNvSpPr/>
          <p:nvPr/>
        </p:nvSpPr>
        <p:spPr>
          <a:xfrm>
            <a:off x="3105715" y="2552140"/>
            <a:ext cx="526453" cy="525681"/>
          </a:xfrm>
          <a:custGeom>
            <a:avLst/>
            <a:gdLst>
              <a:gd name="connsiteX0" fmla="*/ 467783 w 526453"/>
              <a:gd name="connsiteY0" fmla="*/ 58722 h 525681"/>
              <a:gd name="connsiteX1" fmla="*/ 183833 w 526453"/>
              <a:gd name="connsiteY1" fmla="*/ 58722 h 525681"/>
              <a:gd name="connsiteX2" fmla="*/ 170658 w 526453"/>
              <a:gd name="connsiteY2" fmla="*/ 328124 h 525681"/>
              <a:gd name="connsiteX3" fmla="*/ 149935 w 526453"/>
              <a:gd name="connsiteY3" fmla="*/ 348847 h 525681"/>
              <a:gd name="connsiteX4" fmla="*/ 146778 w 526453"/>
              <a:gd name="connsiteY4" fmla="*/ 345691 h 525681"/>
              <a:gd name="connsiteX5" fmla="*/ 116036 w 526453"/>
              <a:gd name="connsiteY5" fmla="*/ 345691 h 525681"/>
              <a:gd name="connsiteX6" fmla="*/ 6382 w 526453"/>
              <a:gd name="connsiteY6" fmla="*/ 455346 h 525681"/>
              <a:gd name="connsiteX7" fmla="*/ 6382 w 526453"/>
              <a:gd name="connsiteY7" fmla="*/ 486087 h 525681"/>
              <a:gd name="connsiteX8" fmla="*/ 22988 w 526453"/>
              <a:gd name="connsiteY8" fmla="*/ 502693 h 525681"/>
              <a:gd name="connsiteX9" fmla="*/ 39594 w 526453"/>
              <a:gd name="connsiteY9" fmla="*/ 519299 h 525681"/>
              <a:gd name="connsiteX10" fmla="*/ 70336 w 526453"/>
              <a:gd name="connsiteY10" fmla="*/ 519299 h 525681"/>
              <a:gd name="connsiteX11" fmla="*/ 179990 w 526453"/>
              <a:gd name="connsiteY11" fmla="*/ 409645 h 525681"/>
              <a:gd name="connsiteX12" fmla="*/ 179990 w 526453"/>
              <a:gd name="connsiteY12" fmla="*/ 378903 h 525681"/>
              <a:gd name="connsiteX13" fmla="*/ 177657 w 526453"/>
              <a:gd name="connsiteY13" fmla="*/ 376570 h 525681"/>
              <a:gd name="connsiteX14" fmla="*/ 198381 w 526453"/>
              <a:gd name="connsiteY14" fmla="*/ 355847 h 525681"/>
              <a:gd name="connsiteX15" fmla="*/ 325739 w 526453"/>
              <a:gd name="connsiteY15" fmla="*/ 401273 h 525681"/>
              <a:gd name="connsiteX16" fmla="*/ 467783 w 526453"/>
              <a:gd name="connsiteY16" fmla="*/ 342534 h 525681"/>
              <a:gd name="connsiteX17" fmla="*/ 467783 w 526453"/>
              <a:gd name="connsiteY17" fmla="*/ 58722 h 525681"/>
              <a:gd name="connsiteX18" fmla="*/ 434571 w 526453"/>
              <a:gd name="connsiteY18" fmla="*/ 309597 h 525681"/>
              <a:gd name="connsiteX19" fmla="*/ 216908 w 526453"/>
              <a:gd name="connsiteY19" fmla="*/ 309597 h 525681"/>
              <a:gd name="connsiteX20" fmla="*/ 216908 w 526453"/>
              <a:gd name="connsiteY20" fmla="*/ 91934 h 525681"/>
              <a:gd name="connsiteX21" fmla="*/ 325739 w 526453"/>
              <a:gd name="connsiteY21" fmla="*/ 46919 h 525681"/>
              <a:gd name="connsiteX22" fmla="*/ 434571 w 526453"/>
              <a:gd name="connsiteY22" fmla="*/ 91934 h 525681"/>
              <a:gd name="connsiteX23" fmla="*/ 434571 w 526453"/>
              <a:gd name="connsiteY23" fmla="*/ 309597 h 525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26453" h="525681">
                <a:moveTo>
                  <a:pt x="467783" y="58722"/>
                </a:moveTo>
                <a:cubicBezTo>
                  <a:pt x="389556" y="-19642"/>
                  <a:pt x="262060" y="-19505"/>
                  <a:pt x="183833" y="58722"/>
                </a:cubicBezTo>
                <a:cubicBezTo>
                  <a:pt x="110272" y="132282"/>
                  <a:pt x="105881" y="249211"/>
                  <a:pt x="170658" y="328124"/>
                </a:cubicBezTo>
                <a:lnTo>
                  <a:pt x="149935" y="348847"/>
                </a:lnTo>
                <a:lnTo>
                  <a:pt x="146778" y="345691"/>
                </a:lnTo>
                <a:cubicBezTo>
                  <a:pt x="138269" y="337182"/>
                  <a:pt x="124545" y="337182"/>
                  <a:pt x="116036" y="345691"/>
                </a:cubicBezTo>
                <a:lnTo>
                  <a:pt x="6382" y="455346"/>
                </a:lnTo>
                <a:cubicBezTo>
                  <a:pt x="-2127" y="463854"/>
                  <a:pt x="-2127" y="477578"/>
                  <a:pt x="6382" y="486087"/>
                </a:cubicBezTo>
                <a:lnTo>
                  <a:pt x="22988" y="502693"/>
                </a:lnTo>
                <a:lnTo>
                  <a:pt x="39594" y="519299"/>
                </a:lnTo>
                <a:cubicBezTo>
                  <a:pt x="48103" y="527808"/>
                  <a:pt x="61827" y="527808"/>
                  <a:pt x="70336" y="519299"/>
                </a:cubicBezTo>
                <a:lnTo>
                  <a:pt x="179990" y="409645"/>
                </a:lnTo>
                <a:cubicBezTo>
                  <a:pt x="188499" y="401136"/>
                  <a:pt x="188499" y="387412"/>
                  <a:pt x="179990" y="378903"/>
                </a:cubicBezTo>
                <a:lnTo>
                  <a:pt x="177657" y="376570"/>
                </a:lnTo>
                <a:lnTo>
                  <a:pt x="198381" y="355847"/>
                </a:lnTo>
                <a:cubicBezTo>
                  <a:pt x="235298" y="386177"/>
                  <a:pt x="280450" y="401273"/>
                  <a:pt x="325739" y="401273"/>
                </a:cubicBezTo>
                <a:cubicBezTo>
                  <a:pt x="377204" y="401273"/>
                  <a:pt x="428532" y="381648"/>
                  <a:pt x="467783" y="342534"/>
                </a:cubicBezTo>
                <a:cubicBezTo>
                  <a:pt x="546010" y="264445"/>
                  <a:pt x="546010" y="137086"/>
                  <a:pt x="467783" y="58722"/>
                </a:cubicBezTo>
                <a:close/>
                <a:moveTo>
                  <a:pt x="434571" y="309597"/>
                </a:moveTo>
                <a:cubicBezTo>
                  <a:pt x="374597" y="369571"/>
                  <a:pt x="276882" y="369571"/>
                  <a:pt x="216908" y="309597"/>
                </a:cubicBezTo>
                <a:cubicBezTo>
                  <a:pt x="156934" y="249623"/>
                  <a:pt x="156934" y="151908"/>
                  <a:pt x="216908" y="91934"/>
                </a:cubicBezTo>
                <a:cubicBezTo>
                  <a:pt x="246964" y="61878"/>
                  <a:pt x="286351" y="46919"/>
                  <a:pt x="325739" y="46919"/>
                </a:cubicBezTo>
                <a:cubicBezTo>
                  <a:pt x="365127" y="46919"/>
                  <a:pt x="404653" y="61878"/>
                  <a:pt x="434571" y="91934"/>
                </a:cubicBezTo>
                <a:cubicBezTo>
                  <a:pt x="494682" y="151908"/>
                  <a:pt x="494682" y="249485"/>
                  <a:pt x="434571" y="309597"/>
                </a:cubicBezTo>
                <a:close/>
              </a:path>
            </a:pathLst>
          </a:custGeom>
          <a:solidFill>
            <a:srgbClr val="474A54"/>
          </a:solidFill>
          <a:ln w="13712" cap="flat">
            <a:noFill/>
            <a:prstDash val="solid"/>
            <a:miter/>
          </a:ln>
        </p:spPr>
        <p:txBody>
          <a:bodyPr rtlCol="0" anchor="ctr"/>
          <a:lstStyle/>
          <a:p>
            <a:endParaRPr lang="en-US"/>
          </a:p>
        </p:txBody>
      </p:sp>
      <p:grpSp>
        <p:nvGrpSpPr>
          <p:cNvPr id="104" name="Graphic 35">
            <a:extLst>
              <a:ext uri="{FF2B5EF4-FFF2-40B4-BE49-F238E27FC236}">
                <a16:creationId xmlns:a16="http://schemas.microsoft.com/office/drawing/2014/main" id="{37D0F64C-7799-9B5E-D85C-85AD5150E24F}"/>
              </a:ext>
            </a:extLst>
          </p:cNvPr>
          <p:cNvGrpSpPr/>
          <p:nvPr/>
        </p:nvGrpSpPr>
        <p:grpSpPr>
          <a:xfrm>
            <a:off x="5990296" y="2587737"/>
            <a:ext cx="454607" cy="454470"/>
            <a:chOff x="6086881" y="2653502"/>
            <a:chExt cx="454607" cy="454470"/>
          </a:xfrm>
          <a:solidFill>
            <a:srgbClr val="474A54"/>
          </a:solidFill>
        </p:grpSpPr>
        <p:sp>
          <p:nvSpPr>
            <p:cNvPr id="105" name="Freeform: Shape 104">
              <a:extLst>
                <a:ext uri="{FF2B5EF4-FFF2-40B4-BE49-F238E27FC236}">
                  <a16:creationId xmlns:a16="http://schemas.microsoft.com/office/drawing/2014/main" id="{51C968D6-7992-1F30-8E0B-82B262C11EED}"/>
                </a:ext>
              </a:extLst>
            </p:cNvPr>
            <p:cNvSpPr/>
            <p:nvPr/>
          </p:nvSpPr>
          <p:spPr>
            <a:xfrm>
              <a:off x="6146855" y="2653502"/>
              <a:ext cx="394634" cy="394771"/>
            </a:xfrm>
            <a:custGeom>
              <a:avLst/>
              <a:gdLst>
                <a:gd name="connsiteX0" fmla="*/ 375489 w 394634"/>
                <a:gd name="connsiteY0" fmla="*/ 19145 h 394771"/>
                <a:gd name="connsiteX1" fmla="*/ 375489 w 394634"/>
                <a:gd name="connsiteY1" fmla="*/ 19145 h 394771"/>
                <a:gd name="connsiteX2" fmla="*/ 282989 w 394634"/>
                <a:gd name="connsiteY2" fmla="*/ 19145 h 394771"/>
                <a:gd name="connsiteX3" fmla="*/ 250326 w 394634"/>
                <a:gd name="connsiteY3" fmla="*/ 51808 h 394771"/>
                <a:gd name="connsiteX4" fmla="*/ 0 w 394634"/>
                <a:gd name="connsiteY4" fmla="*/ 302271 h 394771"/>
                <a:gd name="connsiteX5" fmla="*/ 46113 w 394634"/>
                <a:gd name="connsiteY5" fmla="*/ 348384 h 394771"/>
                <a:gd name="connsiteX6" fmla="*/ 92500 w 394634"/>
                <a:gd name="connsiteY6" fmla="*/ 394771 h 394771"/>
                <a:gd name="connsiteX7" fmla="*/ 342826 w 394634"/>
                <a:gd name="connsiteY7" fmla="*/ 144445 h 394771"/>
                <a:gd name="connsiteX8" fmla="*/ 375489 w 394634"/>
                <a:gd name="connsiteY8" fmla="*/ 111782 h 394771"/>
                <a:gd name="connsiteX9" fmla="*/ 375489 w 394634"/>
                <a:gd name="connsiteY9" fmla="*/ 19145 h 39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4634" h="394771">
                  <a:moveTo>
                    <a:pt x="375489" y="19145"/>
                  </a:moveTo>
                  <a:cubicBezTo>
                    <a:pt x="375489" y="19145"/>
                    <a:pt x="375352" y="19145"/>
                    <a:pt x="375489" y="19145"/>
                  </a:cubicBezTo>
                  <a:cubicBezTo>
                    <a:pt x="349825" y="-6382"/>
                    <a:pt x="308516" y="-6382"/>
                    <a:pt x="282989" y="19145"/>
                  </a:cubicBezTo>
                  <a:lnTo>
                    <a:pt x="250326" y="51808"/>
                  </a:lnTo>
                  <a:lnTo>
                    <a:pt x="0" y="302271"/>
                  </a:lnTo>
                  <a:lnTo>
                    <a:pt x="46113" y="348384"/>
                  </a:lnTo>
                  <a:lnTo>
                    <a:pt x="92500" y="394771"/>
                  </a:lnTo>
                  <a:lnTo>
                    <a:pt x="342826" y="144445"/>
                  </a:lnTo>
                  <a:lnTo>
                    <a:pt x="375489" y="111782"/>
                  </a:lnTo>
                  <a:cubicBezTo>
                    <a:pt x="401016" y="86118"/>
                    <a:pt x="401016" y="44809"/>
                    <a:pt x="375489" y="19145"/>
                  </a:cubicBezTo>
                  <a:close/>
                </a:path>
              </a:pathLst>
            </a:custGeom>
            <a:solidFill>
              <a:srgbClr val="474A54"/>
            </a:solidFill>
            <a:ln w="13712"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99605C21-0B8A-A019-AA51-F00FA86C5488}"/>
                </a:ext>
              </a:extLst>
            </p:cNvPr>
            <p:cNvSpPr/>
            <p:nvPr/>
          </p:nvSpPr>
          <p:spPr>
            <a:xfrm>
              <a:off x="6086881" y="3017943"/>
              <a:ext cx="131475" cy="90029"/>
            </a:xfrm>
            <a:custGeom>
              <a:avLst/>
              <a:gdLst>
                <a:gd name="connsiteX0" fmla="*/ 89892 w 131475"/>
                <a:gd name="connsiteY0" fmla="*/ 0 h 90029"/>
                <a:gd name="connsiteX1" fmla="*/ 0 w 131475"/>
                <a:gd name="connsiteY1" fmla="*/ 89892 h 90029"/>
                <a:gd name="connsiteX2" fmla="*/ 0 w 131475"/>
                <a:gd name="connsiteY2" fmla="*/ 90029 h 90029"/>
                <a:gd name="connsiteX3" fmla="*/ 131476 w 131475"/>
                <a:gd name="connsiteY3" fmla="*/ 41584 h 90029"/>
              </a:gdLst>
              <a:ahLst/>
              <a:cxnLst>
                <a:cxn ang="0">
                  <a:pos x="connsiteX0" y="connsiteY0"/>
                </a:cxn>
                <a:cxn ang="0">
                  <a:pos x="connsiteX1" y="connsiteY1"/>
                </a:cxn>
                <a:cxn ang="0">
                  <a:pos x="connsiteX2" y="connsiteY2"/>
                </a:cxn>
                <a:cxn ang="0">
                  <a:pos x="connsiteX3" y="connsiteY3"/>
                </a:cxn>
              </a:cxnLst>
              <a:rect l="l" t="t" r="r" b="b"/>
              <a:pathLst>
                <a:path w="131475" h="90029">
                  <a:moveTo>
                    <a:pt x="89892" y="0"/>
                  </a:moveTo>
                  <a:lnTo>
                    <a:pt x="0" y="89892"/>
                  </a:lnTo>
                  <a:lnTo>
                    <a:pt x="0" y="90029"/>
                  </a:lnTo>
                  <a:lnTo>
                    <a:pt x="131476" y="41584"/>
                  </a:lnTo>
                  <a:close/>
                </a:path>
              </a:pathLst>
            </a:custGeom>
            <a:solidFill>
              <a:srgbClr val="474A54"/>
            </a:solidFill>
            <a:ln w="13712"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4BE6F424-9832-4D91-12C3-BE27DACE8D0F}"/>
                </a:ext>
              </a:extLst>
            </p:cNvPr>
            <p:cNvSpPr/>
            <p:nvPr/>
          </p:nvSpPr>
          <p:spPr>
            <a:xfrm>
              <a:off x="6086881" y="2976497"/>
              <a:ext cx="89892" cy="131338"/>
            </a:xfrm>
            <a:custGeom>
              <a:avLst/>
              <a:gdLst>
                <a:gd name="connsiteX0" fmla="*/ 89892 w 89892"/>
                <a:gd name="connsiteY0" fmla="*/ 41447 h 131338"/>
                <a:gd name="connsiteX1" fmla="*/ 48446 w 89892"/>
                <a:gd name="connsiteY1" fmla="*/ 0 h 131338"/>
                <a:gd name="connsiteX2" fmla="*/ 6862 w 89892"/>
                <a:gd name="connsiteY2" fmla="*/ 112811 h 131338"/>
                <a:gd name="connsiteX3" fmla="*/ 0 w 89892"/>
                <a:gd name="connsiteY3" fmla="*/ 131339 h 131338"/>
              </a:gdLst>
              <a:ahLst/>
              <a:cxnLst>
                <a:cxn ang="0">
                  <a:pos x="connsiteX0" y="connsiteY0"/>
                </a:cxn>
                <a:cxn ang="0">
                  <a:pos x="connsiteX1" y="connsiteY1"/>
                </a:cxn>
                <a:cxn ang="0">
                  <a:pos x="connsiteX2" y="connsiteY2"/>
                </a:cxn>
                <a:cxn ang="0">
                  <a:pos x="connsiteX3" y="connsiteY3"/>
                </a:cxn>
              </a:cxnLst>
              <a:rect l="l" t="t" r="r" b="b"/>
              <a:pathLst>
                <a:path w="89892" h="131338">
                  <a:moveTo>
                    <a:pt x="89892" y="41447"/>
                  </a:moveTo>
                  <a:lnTo>
                    <a:pt x="48446" y="0"/>
                  </a:lnTo>
                  <a:lnTo>
                    <a:pt x="6862" y="112811"/>
                  </a:lnTo>
                  <a:lnTo>
                    <a:pt x="0" y="131339"/>
                  </a:lnTo>
                  <a:close/>
                </a:path>
              </a:pathLst>
            </a:custGeom>
            <a:solidFill>
              <a:srgbClr val="474A54"/>
            </a:solidFill>
            <a:ln w="13712" cap="flat">
              <a:noFill/>
              <a:prstDash val="solid"/>
              <a:miter/>
            </a:ln>
          </p:spPr>
          <p:txBody>
            <a:bodyPr rtlCol="0" anchor="ctr"/>
            <a:lstStyle/>
            <a:p>
              <a:endParaRPr lang="en-US"/>
            </a:p>
          </p:txBody>
        </p:sp>
      </p:grpSp>
      <p:sp>
        <p:nvSpPr>
          <p:cNvPr id="108" name="Freeform: Shape 107">
            <a:extLst>
              <a:ext uri="{FF2B5EF4-FFF2-40B4-BE49-F238E27FC236}">
                <a16:creationId xmlns:a16="http://schemas.microsoft.com/office/drawing/2014/main" id="{E5119405-A2F6-7C48-34F9-C62FCD262469}"/>
              </a:ext>
            </a:extLst>
          </p:cNvPr>
          <p:cNvSpPr/>
          <p:nvPr/>
        </p:nvSpPr>
        <p:spPr>
          <a:xfrm>
            <a:off x="8813463" y="2571337"/>
            <a:ext cx="478694" cy="487339"/>
          </a:xfrm>
          <a:custGeom>
            <a:avLst/>
            <a:gdLst>
              <a:gd name="connsiteX0" fmla="*/ 239621 w 478694"/>
              <a:gd name="connsiteY0" fmla="*/ 237014 h 487339"/>
              <a:gd name="connsiteX1" fmla="*/ 351472 w 478694"/>
              <a:gd name="connsiteY1" fmla="*/ 157552 h 487339"/>
              <a:gd name="connsiteX2" fmla="*/ 358196 w 478694"/>
              <a:gd name="connsiteY2" fmla="*/ 118575 h 487339"/>
              <a:gd name="connsiteX3" fmla="*/ 239621 w 478694"/>
              <a:gd name="connsiteY3" fmla="*/ 0 h 487339"/>
              <a:gd name="connsiteX4" fmla="*/ 121046 w 478694"/>
              <a:gd name="connsiteY4" fmla="*/ 118575 h 487339"/>
              <a:gd name="connsiteX5" fmla="*/ 128182 w 478694"/>
              <a:gd name="connsiteY5" fmla="*/ 158650 h 487339"/>
              <a:gd name="connsiteX6" fmla="*/ 239621 w 478694"/>
              <a:gd name="connsiteY6" fmla="*/ 237014 h 487339"/>
              <a:gd name="connsiteX7" fmla="*/ 279146 w 478694"/>
              <a:gd name="connsiteY7" fmla="*/ 251287 h 487339"/>
              <a:gd name="connsiteX8" fmla="*/ 252384 w 478694"/>
              <a:gd name="connsiteY8" fmla="*/ 276813 h 487339"/>
              <a:gd name="connsiteX9" fmla="*/ 287106 w 478694"/>
              <a:gd name="connsiteY9" fmla="*/ 431071 h 487339"/>
              <a:gd name="connsiteX10" fmla="*/ 239483 w 478694"/>
              <a:gd name="connsiteY10" fmla="*/ 478282 h 487339"/>
              <a:gd name="connsiteX11" fmla="*/ 191861 w 478694"/>
              <a:gd name="connsiteY11" fmla="*/ 431071 h 487339"/>
              <a:gd name="connsiteX12" fmla="*/ 226583 w 478694"/>
              <a:gd name="connsiteY12" fmla="*/ 276813 h 487339"/>
              <a:gd name="connsiteX13" fmla="*/ 199822 w 478694"/>
              <a:gd name="connsiteY13" fmla="*/ 251287 h 487339"/>
              <a:gd name="connsiteX14" fmla="*/ 0 w 478694"/>
              <a:gd name="connsiteY14" fmla="*/ 487340 h 487339"/>
              <a:gd name="connsiteX15" fmla="*/ 478694 w 478694"/>
              <a:gd name="connsiteY15" fmla="*/ 487340 h 487339"/>
              <a:gd name="connsiteX16" fmla="*/ 279146 w 478694"/>
              <a:gd name="connsiteY16" fmla="*/ 251287 h 48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8694" h="487339">
                <a:moveTo>
                  <a:pt x="239621" y="237014"/>
                </a:moveTo>
                <a:cubicBezTo>
                  <a:pt x="291361" y="237014"/>
                  <a:pt x="335278" y="203802"/>
                  <a:pt x="351472" y="157552"/>
                </a:cubicBezTo>
                <a:cubicBezTo>
                  <a:pt x="355726" y="145337"/>
                  <a:pt x="358196" y="132300"/>
                  <a:pt x="358196" y="118575"/>
                </a:cubicBezTo>
                <a:cubicBezTo>
                  <a:pt x="358196" y="53112"/>
                  <a:pt x="305085" y="0"/>
                  <a:pt x="239621" y="0"/>
                </a:cubicBezTo>
                <a:cubicBezTo>
                  <a:pt x="174158" y="0"/>
                  <a:pt x="121046" y="53112"/>
                  <a:pt x="121046" y="118575"/>
                </a:cubicBezTo>
                <a:cubicBezTo>
                  <a:pt x="121046" y="132711"/>
                  <a:pt x="123653" y="146161"/>
                  <a:pt x="128182" y="158650"/>
                </a:cubicBezTo>
                <a:cubicBezTo>
                  <a:pt x="144651" y="204351"/>
                  <a:pt x="188156" y="237014"/>
                  <a:pt x="239621" y="237014"/>
                </a:cubicBezTo>
                <a:close/>
                <a:moveTo>
                  <a:pt x="279146" y="251287"/>
                </a:moveTo>
                <a:lnTo>
                  <a:pt x="252384" y="276813"/>
                </a:lnTo>
                <a:lnTo>
                  <a:pt x="287106" y="431071"/>
                </a:lnTo>
                <a:lnTo>
                  <a:pt x="239483" y="478282"/>
                </a:lnTo>
                <a:lnTo>
                  <a:pt x="191861" y="431071"/>
                </a:lnTo>
                <a:lnTo>
                  <a:pt x="226583" y="276813"/>
                </a:lnTo>
                <a:lnTo>
                  <a:pt x="199822" y="251287"/>
                </a:lnTo>
                <a:cubicBezTo>
                  <a:pt x="86461" y="270226"/>
                  <a:pt x="0" y="368627"/>
                  <a:pt x="0" y="487340"/>
                </a:cubicBezTo>
                <a:lnTo>
                  <a:pt x="478694" y="487340"/>
                </a:lnTo>
                <a:cubicBezTo>
                  <a:pt x="478968" y="368627"/>
                  <a:pt x="392506" y="270226"/>
                  <a:pt x="279146" y="251287"/>
                </a:cubicBezTo>
                <a:close/>
              </a:path>
            </a:pathLst>
          </a:custGeom>
          <a:solidFill>
            <a:srgbClr val="474A54"/>
          </a:solidFill>
          <a:ln w="13712" cap="flat">
            <a:noFill/>
            <a:prstDash val="solid"/>
            <a:miter/>
          </a:ln>
        </p:spPr>
        <p:txBody>
          <a:bodyPr rtlCol="0" anchor="ctr"/>
          <a:lstStyle/>
          <a:p>
            <a:endParaRPr lang="en-US"/>
          </a:p>
        </p:txBody>
      </p:sp>
      <p:grpSp>
        <p:nvGrpSpPr>
          <p:cNvPr id="109" name="Graphic 35">
            <a:extLst>
              <a:ext uri="{FF2B5EF4-FFF2-40B4-BE49-F238E27FC236}">
                <a16:creationId xmlns:a16="http://schemas.microsoft.com/office/drawing/2014/main" id="{C3DE663A-AEB1-A8CF-19F8-3DEEADF2F01D}"/>
              </a:ext>
            </a:extLst>
          </p:cNvPr>
          <p:cNvGrpSpPr/>
          <p:nvPr/>
        </p:nvGrpSpPr>
        <p:grpSpPr>
          <a:xfrm>
            <a:off x="7316585" y="4814252"/>
            <a:ext cx="564331" cy="519591"/>
            <a:chOff x="7413170" y="4880017"/>
            <a:chExt cx="564331" cy="519591"/>
          </a:xfrm>
          <a:solidFill>
            <a:srgbClr val="474A54"/>
          </a:solidFill>
        </p:grpSpPr>
        <p:sp>
          <p:nvSpPr>
            <p:cNvPr id="110" name="Freeform: Shape 109">
              <a:extLst>
                <a:ext uri="{FF2B5EF4-FFF2-40B4-BE49-F238E27FC236}">
                  <a16:creationId xmlns:a16="http://schemas.microsoft.com/office/drawing/2014/main" id="{C7EAAE6C-A4DD-2DE3-56F4-64A941D36084}"/>
                </a:ext>
              </a:extLst>
            </p:cNvPr>
            <p:cNvSpPr/>
            <p:nvPr/>
          </p:nvSpPr>
          <p:spPr>
            <a:xfrm>
              <a:off x="7438834" y="4953852"/>
              <a:ext cx="513689" cy="334179"/>
            </a:xfrm>
            <a:custGeom>
              <a:avLst/>
              <a:gdLst>
                <a:gd name="connsiteX0" fmla="*/ 0 w 513689"/>
                <a:gd name="connsiteY0" fmla="*/ 0 h 334179"/>
                <a:gd name="connsiteX1" fmla="*/ 0 w 513689"/>
                <a:gd name="connsiteY1" fmla="*/ 334180 h 334179"/>
                <a:gd name="connsiteX2" fmla="*/ 513690 w 513689"/>
                <a:gd name="connsiteY2" fmla="*/ 334180 h 334179"/>
                <a:gd name="connsiteX3" fmla="*/ 513690 w 513689"/>
                <a:gd name="connsiteY3" fmla="*/ 0 h 334179"/>
                <a:gd name="connsiteX4" fmla="*/ 0 w 513689"/>
                <a:gd name="connsiteY4" fmla="*/ 0 h 334179"/>
                <a:gd name="connsiteX5" fmla="*/ 405682 w 513689"/>
                <a:gd name="connsiteY5" fmla="*/ 163727 h 334179"/>
                <a:gd name="connsiteX6" fmla="*/ 395937 w 513689"/>
                <a:gd name="connsiteY6" fmla="*/ 153983 h 334179"/>
                <a:gd name="connsiteX7" fmla="*/ 395937 w 513689"/>
                <a:gd name="connsiteY7" fmla="*/ 105949 h 334179"/>
                <a:gd name="connsiteX8" fmla="*/ 278186 w 513689"/>
                <a:gd name="connsiteY8" fmla="*/ 223701 h 334179"/>
                <a:gd name="connsiteX9" fmla="*/ 264462 w 513689"/>
                <a:gd name="connsiteY9" fmla="*/ 223701 h 334179"/>
                <a:gd name="connsiteX10" fmla="*/ 223015 w 513689"/>
                <a:gd name="connsiteY10" fmla="*/ 182255 h 334179"/>
                <a:gd name="connsiteX11" fmla="*/ 119536 w 513689"/>
                <a:gd name="connsiteY11" fmla="*/ 285734 h 334179"/>
                <a:gd name="connsiteX12" fmla="*/ 112674 w 513689"/>
                <a:gd name="connsiteY12" fmla="*/ 288616 h 334179"/>
                <a:gd name="connsiteX13" fmla="*/ 105812 w 513689"/>
                <a:gd name="connsiteY13" fmla="*/ 285734 h 334179"/>
                <a:gd name="connsiteX14" fmla="*/ 105812 w 513689"/>
                <a:gd name="connsiteY14" fmla="*/ 272010 h 334179"/>
                <a:gd name="connsiteX15" fmla="*/ 216153 w 513689"/>
                <a:gd name="connsiteY15" fmla="*/ 161669 h 334179"/>
                <a:gd name="connsiteX16" fmla="*/ 229877 w 513689"/>
                <a:gd name="connsiteY16" fmla="*/ 161669 h 334179"/>
                <a:gd name="connsiteX17" fmla="*/ 271324 w 513689"/>
                <a:gd name="connsiteY17" fmla="*/ 203115 h 334179"/>
                <a:gd name="connsiteX18" fmla="*/ 383861 w 513689"/>
                <a:gd name="connsiteY18" fmla="*/ 90578 h 334179"/>
                <a:gd name="connsiteX19" fmla="*/ 333082 w 513689"/>
                <a:gd name="connsiteY19" fmla="*/ 90578 h 334179"/>
                <a:gd name="connsiteX20" fmla="*/ 323338 w 513689"/>
                <a:gd name="connsiteY20" fmla="*/ 80834 h 334179"/>
                <a:gd name="connsiteX21" fmla="*/ 333082 w 513689"/>
                <a:gd name="connsiteY21" fmla="*/ 71090 h 334179"/>
                <a:gd name="connsiteX22" fmla="*/ 405682 w 513689"/>
                <a:gd name="connsiteY22" fmla="*/ 71090 h 334179"/>
                <a:gd name="connsiteX23" fmla="*/ 415426 w 513689"/>
                <a:gd name="connsiteY23" fmla="*/ 80834 h 334179"/>
                <a:gd name="connsiteX24" fmla="*/ 415426 w 513689"/>
                <a:gd name="connsiteY24" fmla="*/ 153846 h 334179"/>
                <a:gd name="connsiteX25" fmla="*/ 405682 w 513689"/>
                <a:gd name="connsiteY25" fmla="*/ 163727 h 33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3689" h="334179">
                  <a:moveTo>
                    <a:pt x="0" y="0"/>
                  </a:moveTo>
                  <a:lnTo>
                    <a:pt x="0" y="334180"/>
                  </a:lnTo>
                  <a:lnTo>
                    <a:pt x="513690" y="334180"/>
                  </a:lnTo>
                  <a:lnTo>
                    <a:pt x="513690" y="0"/>
                  </a:lnTo>
                  <a:lnTo>
                    <a:pt x="0" y="0"/>
                  </a:lnTo>
                  <a:close/>
                  <a:moveTo>
                    <a:pt x="405682" y="163727"/>
                  </a:moveTo>
                  <a:cubicBezTo>
                    <a:pt x="400329" y="163727"/>
                    <a:pt x="395937" y="159336"/>
                    <a:pt x="395937" y="153983"/>
                  </a:cubicBezTo>
                  <a:lnTo>
                    <a:pt x="395937" y="105949"/>
                  </a:lnTo>
                  <a:lnTo>
                    <a:pt x="278186" y="223701"/>
                  </a:lnTo>
                  <a:cubicBezTo>
                    <a:pt x="274343" y="227544"/>
                    <a:pt x="268304" y="227544"/>
                    <a:pt x="264462" y="223701"/>
                  </a:cubicBezTo>
                  <a:lnTo>
                    <a:pt x="223015" y="182255"/>
                  </a:lnTo>
                  <a:lnTo>
                    <a:pt x="119536" y="285734"/>
                  </a:lnTo>
                  <a:cubicBezTo>
                    <a:pt x="117614" y="287655"/>
                    <a:pt x="115144" y="288616"/>
                    <a:pt x="112674" y="288616"/>
                  </a:cubicBezTo>
                  <a:cubicBezTo>
                    <a:pt x="110204" y="288616"/>
                    <a:pt x="107733" y="287655"/>
                    <a:pt x="105812" y="285734"/>
                  </a:cubicBezTo>
                  <a:cubicBezTo>
                    <a:pt x="101969" y="281891"/>
                    <a:pt x="101969" y="275853"/>
                    <a:pt x="105812" y="272010"/>
                  </a:cubicBezTo>
                  <a:lnTo>
                    <a:pt x="216153" y="161669"/>
                  </a:lnTo>
                  <a:cubicBezTo>
                    <a:pt x="219996" y="157826"/>
                    <a:pt x="226034" y="157826"/>
                    <a:pt x="229877" y="161669"/>
                  </a:cubicBezTo>
                  <a:lnTo>
                    <a:pt x="271324" y="203115"/>
                  </a:lnTo>
                  <a:lnTo>
                    <a:pt x="383861" y="90578"/>
                  </a:lnTo>
                  <a:lnTo>
                    <a:pt x="333082" y="90578"/>
                  </a:lnTo>
                  <a:cubicBezTo>
                    <a:pt x="327729" y="90578"/>
                    <a:pt x="323338" y="86187"/>
                    <a:pt x="323338" y="80834"/>
                  </a:cubicBezTo>
                  <a:cubicBezTo>
                    <a:pt x="323338" y="75482"/>
                    <a:pt x="327729" y="71090"/>
                    <a:pt x="333082" y="71090"/>
                  </a:cubicBezTo>
                  <a:lnTo>
                    <a:pt x="405682" y="71090"/>
                  </a:lnTo>
                  <a:cubicBezTo>
                    <a:pt x="411034" y="71090"/>
                    <a:pt x="415426" y="75482"/>
                    <a:pt x="415426" y="80834"/>
                  </a:cubicBezTo>
                  <a:lnTo>
                    <a:pt x="415426" y="153846"/>
                  </a:lnTo>
                  <a:cubicBezTo>
                    <a:pt x="415288" y="159473"/>
                    <a:pt x="411034" y="163727"/>
                    <a:pt x="405682" y="163727"/>
                  </a:cubicBezTo>
                  <a:close/>
                </a:path>
              </a:pathLst>
            </a:custGeom>
            <a:solidFill>
              <a:srgbClr val="474A54"/>
            </a:solidFill>
            <a:ln w="13712"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66D8E34-7949-BEE3-C2D3-DB413483226D}"/>
                </a:ext>
              </a:extLst>
            </p:cNvPr>
            <p:cNvSpPr/>
            <p:nvPr/>
          </p:nvSpPr>
          <p:spPr>
            <a:xfrm>
              <a:off x="7438834" y="5304913"/>
              <a:ext cx="513689" cy="94695"/>
            </a:xfrm>
            <a:custGeom>
              <a:avLst/>
              <a:gdLst>
                <a:gd name="connsiteX0" fmla="*/ 0 w 513689"/>
                <a:gd name="connsiteY0" fmla="*/ 8921 h 94695"/>
                <a:gd name="connsiteX1" fmla="*/ 0 w 513689"/>
                <a:gd name="connsiteY1" fmla="*/ 0 h 94695"/>
                <a:gd name="connsiteX2" fmla="*/ 0 w 513689"/>
                <a:gd name="connsiteY2" fmla="*/ 0 h 94695"/>
                <a:gd name="connsiteX3" fmla="*/ 0 w 513689"/>
                <a:gd name="connsiteY3" fmla="*/ 17841 h 94695"/>
                <a:gd name="connsiteX4" fmla="*/ 247169 w 513689"/>
                <a:gd name="connsiteY4" fmla="*/ 17841 h 94695"/>
                <a:gd name="connsiteX5" fmla="*/ 247169 w 513689"/>
                <a:gd name="connsiteY5" fmla="*/ 30604 h 94695"/>
                <a:gd name="connsiteX6" fmla="*/ 202566 w 513689"/>
                <a:gd name="connsiteY6" fmla="*/ 75208 h 94695"/>
                <a:gd name="connsiteX7" fmla="*/ 100459 w 513689"/>
                <a:gd name="connsiteY7" fmla="*/ 75208 h 94695"/>
                <a:gd name="connsiteX8" fmla="*/ 100459 w 513689"/>
                <a:gd name="connsiteY8" fmla="*/ 94696 h 94695"/>
                <a:gd name="connsiteX9" fmla="*/ 413230 w 513689"/>
                <a:gd name="connsiteY9" fmla="*/ 94696 h 94695"/>
                <a:gd name="connsiteX10" fmla="*/ 413230 w 513689"/>
                <a:gd name="connsiteY10" fmla="*/ 75208 h 94695"/>
                <a:gd name="connsiteX11" fmla="*/ 311123 w 513689"/>
                <a:gd name="connsiteY11" fmla="*/ 75208 h 94695"/>
                <a:gd name="connsiteX12" fmla="*/ 266520 w 513689"/>
                <a:gd name="connsiteY12" fmla="*/ 30604 h 94695"/>
                <a:gd name="connsiteX13" fmla="*/ 266520 w 513689"/>
                <a:gd name="connsiteY13" fmla="*/ 17841 h 94695"/>
                <a:gd name="connsiteX14" fmla="*/ 513690 w 513689"/>
                <a:gd name="connsiteY14" fmla="*/ 17841 h 94695"/>
                <a:gd name="connsiteX15" fmla="*/ 513690 w 513689"/>
                <a:gd name="connsiteY15" fmla="*/ 0 h 94695"/>
                <a:gd name="connsiteX16" fmla="*/ 513690 w 513689"/>
                <a:gd name="connsiteY16" fmla="*/ 0 h 94695"/>
                <a:gd name="connsiteX17" fmla="*/ 513690 w 513689"/>
                <a:gd name="connsiteY17" fmla="*/ 8921 h 94695"/>
                <a:gd name="connsiteX18" fmla="*/ 0 w 513689"/>
                <a:gd name="connsiteY18" fmla="*/ 8921 h 9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13689" h="94695">
                  <a:moveTo>
                    <a:pt x="0" y="8921"/>
                  </a:moveTo>
                  <a:lnTo>
                    <a:pt x="0" y="0"/>
                  </a:lnTo>
                  <a:lnTo>
                    <a:pt x="0" y="0"/>
                  </a:lnTo>
                  <a:lnTo>
                    <a:pt x="0" y="17841"/>
                  </a:lnTo>
                  <a:lnTo>
                    <a:pt x="247169" y="17841"/>
                  </a:lnTo>
                  <a:lnTo>
                    <a:pt x="247169" y="30604"/>
                  </a:lnTo>
                  <a:cubicBezTo>
                    <a:pt x="247169" y="55170"/>
                    <a:pt x="227270" y="75208"/>
                    <a:pt x="202566" y="75208"/>
                  </a:cubicBezTo>
                  <a:lnTo>
                    <a:pt x="100459" y="75208"/>
                  </a:lnTo>
                  <a:lnTo>
                    <a:pt x="100459" y="94696"/>
                  </a:lnTo>
                  <a:lnTo>
                    <a:pt x="413230" y="94696"/>
                  </a:lnTo>
                  <a:lnTo>
                    <a:pt x="413230" y="75208"/>
                  </a:lnTo>
                  <a:lnTo>
                    <a:pt x="311123" y="75208"/>
                  </a:lnTo>
                  <a:cubicBezTo>
                    <a:pt x="286557" y="75208"/>
                    <a:pt x="266520" y="55308"/>
                    <a:pt x="266520" y="30604"/>
                  </a:cubicBezTo>
                  <a:lnTo>
                    <a:pt x="266520" y="17841"/>
                  </a:lnTo>
                  <a:lnTo>
                    <a:pt x="513690" y="17841"/>
                  </a:lnTo>
                  <a:lnTo>
                    <a:pt x="513690" y="0"/>
                  </a:lnTo>
                  <a:lnTo>
                    <a:pt x="513690" y="0"/>
                  </a:lnTo>
                  <a:lnTo>
                    <a:pt x="513690" y="8921"/>
                  </a:lnTo>
                  <a:lnTo>
                    <a:pt x="0" y="8921"/>
                  </a:lnTo>
                  <a:close/>
                </a:path>
              </a:pathLst>
            </a:custGeom>
            <a:solidFill>
              <a:srgbClr val="474A54"/>
            </a:solidFill>
            <a:ln w="13712"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A365BF1-FC29-6599-2815-040467C3E3B2}"/>
                </a:ext>
              </a:extLst>
            </p:cNvPr>
            <p:cNvSpPr/>
            <p:nvPr/>
          </p:nvSpPr>
          <p:spPr>
            <a:xfrm>
              <a:off x="7413170" y="4880017"/>
              <a:ext cx="564331" cy="73835"/>
            </a:xfrm>
            <a:custGeom>
              <a:avLst/>
              <a:gdLst>
                <a:gd name="connsiteX0" fmla="*/ 564331 w 564331"/>
                <a:gd name="connsiteY0" fmla="*/ 73835 h 73835"/>
                <a:gd name="connsiteX1" fmla="*/ 564331 w 564331"/>
                <a:gd name="connsiteY1" fmla="*/ 0 h 73835"/>
                <a:gd name="connsiteX2" fmla="*/ 0 w 564331"/>
                <a:gd name="connsiteY2" fmla="*/ 0 h 73835"/>
                <a:gd name="connsiteX3" fmla="*/ 0 w 564331"/>
                <a:gd name="connsiteY3" fmla="*/ 73835 h 73835"/>
                <a:gd name="connsiteX4" fmla="*/ 25664 w 564331"/>
                <a:gd name="connsiteY4" fmla="*/ 56817 h 73835"/>
                <a:gd name="connsiteX5" fmla="*/ 539354 w 564331"/>
                <a:gd name="connsiteY5" fmla="*/ 56817 h 7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4331" h="73835">
                  <a:moveTo>
                    <a:pt x="564331" y="73835"/>
                  </a:moveTo>
                  <a:lnTo>
                    <a:pt x="564331" y="0"/>
                  </a:lnTo>
                  <a:lnTo>
                    <a:pt x="0" y="0"/>
                  </a:lnTo>
                  <a:lnTo>
                    <a:pt x="0" y="73835"/>
                  </a:lnTo>
                  <a:lnTo>
                    <a:pt x="25664" y="56817"/>
                  </a:lnTo>
                  <a:lnTo>
                    <a:pt x="539354" y="56817"/>
                  </a:lnTo>
                  <a:close/>
                </a:path>
              </a:pathLst>
            </a:custGeom>
            <a:solidFill>
              <a:srgbClr val="474A54"/>
            </a:solidFill>
            <a:ln w="13712"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39D9E5-7FAE-4E51-E9DA-728960E83B6D}"/>
                </a:ext>
              </a:extLst>
            </p:cNvPr>
            <p:cNvSpPr/>
            <p:nvPr/>
          </p:nvSpPr>
          <p:spPr>
            <a:xfrm>
              <a:off x="7438834" y="5304913"/>
              <a:ext cx="513689" cy="8920"/>
            </a:xfrm>
            <a:custGeom>
              <a:avLst/>
              <a:gdLst>
                <a:gd name="connsiteX0" fmla="*/ 0 w 513689"/>
                <a:gd name="connsiteY0" fmla="*/ 0 h 8920"/>
                <a:gd name="connsiteX1" fmla="*/ 513690 w 513689"/>
                <a:gd name="connsiteY1" fmla="*/ 0 h 8920"/>
                <a:gd name="connsiteX2" fmla="*/ 513690 w 513689"/>
                <a:gd name="connsiteY2" fmla="*/ 8921 h 8920"/>
                <a:gd name="connsiteX3" fmla="*/ 0 w 513689"/>
                <a:gd name="connsiteY3" fmla="*/ 8921 h 8920"/>
              </a:gdLst>
              <a:ahLst/>
              <a:cxnLst>
                <a:cxn ang="0">
                  <a:pos x="connsiteX0" y="connsiteY0"/>
                </a:cxn>
                <a:cxn ang="0">
                  <a:pos x="connsiteX1" y="connsiteY1"/>
                </a:cxn>
                <a:cxn ang="0">
                  <a:pos x="connsiteX2" y="connsiteY2"/>
                </a:cxn>
                <a:cxn ang="0">
                  <a:pos x="connsiteX3" y="connsiteY3"/>
                </a:cxn>
              </a:cxnLst>
              <a:rect l="l" t="t" r="r" b="b"/>
              <a:pathLst>
                <a:path w="513689" h="8920">
                  <a:moveTo>
                    <a:pt x="0" y="0"/>
                  </a:moveTo>
                  <a:lnTo>
                    <a:pt x="513690" y="0"/>
                  </a:lnTo>
                  <a:lnTo>
                    <a:pt x="513690" y="8921"/>
                  </a:lnTo>
                  <a:lnTo>
                    <a:pt x="0" y="8921"/>
                  </a:lnTo>
                  <a:close/>
                </a:path>
              </a:pathLst>
            </a:custGeom>
            <a:solidFill>
              <a:srgbClr val="474A54"/>
            </a:solidFill>
            <a:ln w="13712" cap="flat">
              <a:noFill/>
              <a:prstDash val="solid"/>
              <a:miter/>
            </a:ln>
          </p:spPr>
          <p:txBody>
            <a:bodyPr rtlCol="0" anchor="ctr"/>
            <a:lstStyle/>
            <a:p>
              <a:endParaRPr lang="en-US"/>
            </a:p>
          </p:txBody>
        </p:sp>
      </p:grpSp>
      <p:sp>
        <p:nvSpPr>
          <p:cNvPr id="114" name="Freeform: Shape 113">
            <a:extLst>
              <a:ext uri="{FF2B5EF4-FFF2-40B4-BE49-F238E27FC236}">
                <a16:creationId xmlns:a16="http://schemas.microsoft.com/office/drawing/2014/main" id="{33A654AC-00CF-CB15-19CD-A8DAD265FCB4}"/>
              </a:ext>
            </a:extLst>
          </p:cNvPr>
          <p:cNvSpPr/>
          <p:nvPr/>
        </p:nvSpPr>
        <p:spPr>
          <a:xfrm>
            <a:off x="4479145" y="4815899"/>
            <a:ext cx="593838" cy="473341"/>
          </a:xfrm>
          <a:custGeom>
            <a:avLst/>
            <a:gdLst>
              <a:gd name="connsiteX0" fmla="*/ 62444 w 593838"/>
              <a:gd name="connsiteY0" fmla="*/ 176903 h 473341"/>
              <a:gd name="connsiteX1" fmla="*/ 0 w 593838"/>
              <a:gd name="connsiteY1" fmla="*/ 239347 h 473341"/>
              <a:gd name="connsiteX2" fmla="*/ 62444 w 593838"/>
              <a:gd name="connsiteY2" fmla="*/ 301791 h 473341"/>
              <a:gd name="connsiteX3" fmla="*/ 124889 w 593838"/>
              <a:gd name="connsiteY3" fmla="*/ 239347 h 473341"/>
              <a:gd name="connsiteX4" fmla="*/ 62444 w 593838"/>
              <a:gd name="connsiteY4" fmla="*/ 176903 h 473341"/>
              <a:gd name="connsiteX5" fmla="*/ 103479 w 593838"/>
              <a:gd name="connsiteY5" fmla="*/ 225074 h 473341"/>
              <a:gd name="connsiteX6" fmla="*/ 53935 w 593838"/>
              <a:gd name="connsiteY6" fmla="*/ 274618 h 473341"/>
              <a:gd name="connsiteX7" fmla="*/ 46936 w 593838"/>
              <a:gd name="connsiteY7" fmla="*/ 277500 h 473341"/>
              <a:gd name="connsiteX8" fmla="*/ 39937 w 593838"/>
              <a:gd name="connsiteY8" fmla="*/ 274618 h 473341"/>
              <a:gd name="connsiteX9" fmla="*/ 18116 w 593838"/>
              <a:gd name="connsiteY9" fmla="*/ 252796 h 473341"/>
              <a:gd name="connsiteX10" fmla="*/ 18116 w 593838"/>
              <a:gd name="connsiteY10" fmla="*/ 238798 h 473341"/>
              <a:gd name="connsiteX11" fmla="*/ 32114 w 593838"/>
              <a:gd name="connsiteY11" fmla="*/ 238798 h 473341"/>
              <a:gd name="connsiteX12" fmla="*/ 46936 w 593838"/>
              <a:gd name="connsiteY12" fmla="*/ 253620 h 473341"/>
              <a:gd name="connsiteX13" fmla="*/ 89481 w 593838"/>
              <a:gd name="connsiteY13" fmla="*/ 211075 h 473341"/>
              <a:gd name="connsiteX14" fmla="*/ 103479 w 593838"/>
              <a:gd name="connsiteY14" fmla="*/ 211075 h 473341"/>
              <a:gd name="connsiteX15" fmla="*/ 103479 w 593838"/>
              <a:gd name="connsiteY15" fmla="*/ 225074 h 473341"/>
              <a:gd name="connsiteX16" fmla="*/ 62444 w 593838"/>
              <a:gd name="connsiteY16" fmla="*/ 348453 h 473341"/>
              <a:gd name="connsiteX17" fmla="*/ 0 w 593838"/>
              <a:gd name="connsiteY17" fmla="*/ 410897 h 473341"/>
              <a:gd name="connsiteX18" fmla="*/ 62444 w 593838"/>
              <a:gd name="connsiteY18" fmla="*/ 473341 h 473341"/>
              <a:gd name="connsiteX19" fmla="*/ 124889 w 593838"/>
              <a:gd name="connsiteY19" fmla="*/ 410897 h 473341"/>
              <a:gd name="connsiteX20" fmla="*/ 62444 w 593838"/>
              <a:gd name="connsiteY20" fmla="*/ 348453 h 473341"/>
              <a:gd name="connsiteX21" fmla="*/ 255953 w 593838"/>
              <a:gd name="connsiteY21" fmla="*/ 111165 h 473341"/>
              <a:gd name="connsiteX22" fmla="*/ 545118 w 593838"/>
              <a:gd name="connsiteY22" fmla="*/ 111165 h 473341"/>
              <a:gd name="connsiteX23" fmla="*/ 593838 w 593838"/>
              <a:gd name="connsiteY23" fmla="*/ 62444 h 473341"/>
              <a:gd name="connsiteX24" fmla="*/ 545118 w 593838"/>
              <a:gd name="connsiteY24" fmla="*/ 13724 h 473341"/>
              <a:gd name="connsiteX25" fmla="*/ 255953 w 593838"/>
              <a:gd name="connsiteY25" fmla="*/ 13724 h 473341"/>
              <a:gd name="connsiteX26" fmla="*/ 207233 w 593838"/>
              <a:gd name="connsiteY26" fmla="*/ 62444 h 473341"/>
              <a:gd name="connsiteX27" fmla="*/ 255953 w 593838"/>
              <a:gd name="connsiteY27" fmla="*/ 111165 h 473341"/>
              <a:gd name="connsiteX28" fmla="*/ 545118 w 593838"/>
              <a:gd name="connsiteY28" fmla="*/ 186235 h 473341"/>
              <a:gd name="connsiteX29" fmla="*/ 255953 w 593838"/>
              <a:gd name="connsiteY29" fmla="*/ 186235 h 473341"/>
              <a:gd name="connsiteX30" fmla="*/ 207233 w 593838"/>
              <a:gd name="connsiteY30" fmla="*/ 234955 h 473341"/>
              <a:gd name="connsiteX31" fmla="*/ 255953 w 593838"/>
              <a:gd name="connsiteY31" fmla="*/ 283676 h 473341"/>
              <a:gd name="connsiteX32" fmla="*/ 545118 w 593838"/>
              <a:gd name="connsiteY32" fmla="*/ 283676 h 473341"/>
              <a:gd name="connsiteX33" fmla="*/ 593838 w 593838"/>
              <a:gd name="connsiteY33" fmla="*/ 234955 h 473341"/>
              <a:gd name="connsiteX34" fmla="*/ 545118 w 593838"/>
              <a:gd name="connsiteY34" fmla="*/ 186235 h 473341"/>
              <a:gd name="connsiteX35" fmla="*/ 545118 w 593838"/>
              <a:gd name="connsiteY35" fmla="*/ 358883 h 473341"/>
              <a:gd name="connsiteX36" fmla="*/ 255953 w 593838"/>
              <a:gd name="connsiteY36" fmla="*/ 358883 h 473341"/>
              <a:gd name="connsiteX37" fmla="*/ 207233 w 593838"/>
              <a:gd name="connsiteY37" fmla="*/ 407603 h 473341"/>
              <a:gd name="connsiteX38" fmla="*/ 255953 w 593838"/>
              <a:gd name="connsiteY38" fmla="*/ 456323 h 473341"/>
              <a:gd name="connsiteX39" fmla="*/ 545118 w 593838"/>
              <a:gd name="connsiteY39" fmla="*/ 456323 h 473341"/>
              <a:gd name="connsiteX40" fmla="*/ 593838 w 593838"/>
              <a:gd name="connsiteY40" fmla="*/ 407603 h 473341"/>
              <a:gd name="connsiteX41" fmla="*/ 545118 w 593838"/>
              <a:gd name="connsiteY41" fmla="*/ 358883 h 473341"/>
              <a:gd name="connsiteX42" fmla="*/ 62444 w 593838"/>
              <a:gd name="connsiteY42" fmla="*/ 0 h 473341"/>
              <a:gd name="connsiteX43" fmla="*/ 0 w 593838"/>
              <a:gd name="connsiteY43" fmla="*/ 62444 h 473341"/>
              <a:gd name="connsiteX44" fmla="*/ 62444 w 593838"/>
              <a:gd name="connsiteY44" fmla="*/ 124889 h 473341"/>
              <a:gd name="connsiteX45" fmla="*/ 124889 w 593838"/>
              <a:gd name="connsiteY45" fmla="*/ 62444 h 473341"/>
              <a:gd name="connsiteX46" fmla="*/ 62444 w 593838"/>
              <a:gd name="connsiteY46" fmla="*/ 0 h 47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593838" h="473341">
                <a:moveTo>
                  <a:pt x="62444" y="176903"/>
                </a:moveTo>
                <a:cubicBezTo>
                  <a:pt x="27997" y="176903"/>
                  <a:pt x="0" y="204900"/>
                  <a:pt x="0" y="239347"/>
                </a:cubicBezTo>
                <a:cubicBezTo>
                  <a:pt x="0" y="273794"/>
                  <a:pt x="27997" y="301791"/>
                  <a:pt x="62444" y="301791"/>
                </a:cubicBezTo>
                <a:cubicBezTo>
                  <a:pt x="96891" y="301791"/>
                  <a:pt x="124889" y="273794"/>
                  <a:pt x="124889" y="239347"/>
                </a:cubicBezTo>
                <a:cubicBezTo>
                  <a:pt x="124889" y="204762"/>
                  <a:pt x="96891" y="176903"/>
                  <a:pt x="62444" y="176903"/>
                </a:cubicBezTo>
                <a:close/>
                <a:moveTo>
                  <a:pt x="103479" y="225074"/>
                </a:moveTo>
                <a:lnTo>
                  <a:pt x="53935" y="274618"/>
                </a:lnTo>
                <a:cubicBezTo>
                  <a:pt x="52014" y="276539"/>
                  <a:pt x="49544" y="277500"/>
                  <a:pt x="46936" y="277500"/>
                </a:cubicBezTo>
                <a:cubicBezTo>
                  <a:pt x="44329" y="277500"/>
                  <a:pt x="41858" y="276539"/>
                  <a:pt x="39937" y="274618"/>
                </a:cubicBezTo>
                <a:lnTo>
                  <a:pt x="18116" y="252796"/>
                </a:lnTo>
                <a:cubicBezTo>
                  <a:pt x="14273" y="248954"/>
                  <a:pt x="14273" y="242641"/>
                  <a:pt x="18116" y="238798"/>
                </a:cubicBezTo>
                <a:cubicBezTo>
                  <a:pt x="21959" y="234955"/>
                  <a:pt x="28271" y="234955"/>
                  <a:pt x="32114" y="238798"/>
                </a:cubicBezTo>
                <a:lnTo>
                  <a:pt x="46936" y="253620"/>
                </a:lnTo>
                <a:lnTo>
                  <a:pt x="89481" y="211075"/>
                </a:lnTo>
                <a:cubicBezTo>
                  <a:pt x="93323" y="207233"/>
                  <a:pt x="99636" y="207233"/>
                  <a:pt x="103479" y="211075"/>
                </a:cubicBezTo>
                <a:cubicBezTo>
                  <a:pt x="107322" y="214918"/>
                  <a:pt x="107322" y="221231"/>
                  <a:pt x="103479" y="225074"/>
                </a:cubicBezTo>
                <a:close/>
                <a:moveTo>
                  <a:pt x="62444" y="348453"/>
                </a:moveTo>
                <a:cubicBezTo>
                  <a:pt x="27997" y="348453"/>
                  <a:pt x="0" y="376450"/>
                  <a:pt x="0" y="410897"/>
                </a:cubicBezTo>
                <a:cubicBezTo>
                  <a:pt x="0" y="445344"/>
                  <a:pt x="27997" y="473341"/>
                  <a:pt x="62444" y="473341"/>
                </a:cubicBezTo>
                <a:cubicBezTo>
                  <a:pt x="96891" y="473341"/>
                  <a:pt x="124889" y="445344"/>
                  <a:pt x="124889" y="410897"/>
                </a:cubicBezTo>
                <a:cubicBezTo>
                  <a:pt x="124889" y="376313"/>
                  <a:pt x="96891" y="348453"/>
                  <a:pt x="62444" y="348453"/>
                </a:cubicBezTo>
                <a:close/>
                <a:moveTo>
                  <a:pt x="255953" y="111165"/>
                </a:moveTo>
                <a:lnTo>
                  <a:pt x="545118" y="111165"/>
                </a:lnTo>
                <a:cubicBezTo>
                  <a:pt x="571880" y="111165"/>
                  <a:pt x="593838" y="89206"/>
                  <a:pt x="593838" y="62444"/>
                </a:cubicBezTo>
                <a:cubicBezTo>
                  <a:pt x="593838" y="35545"/>
                  <a:pt x="571880" y="13724"/>
                  <a:pt x="545118" y="13724"/>
                </a:cubicBezTo>
                <a:lnTo>
                  <a:pt x="255953" y="13724"/>
                </a:lnTo>
                <a:cubicBezTo>
                  <a:pt x="229054" y="13724"/>
                  <a:pt x="207233" y="35683"/>
                  <a:pt x="207233" y="62444"/>
                </a:cubicBezTo>
                <a:cubicBezTo>
                  <a:pt x="207233" y="89206"/>
                  <a:pt x="229191" y="111165"/>
                  <a:pt x="255953" y="111165"/>
                </a:cubicBezTo>
                <a:close/>
                <a:moveTo>
                  <a:pt x="545118" y="186235"/>
                </a:moveTo>
                <a:lnTo>
                  <a:pt x="255953" y="186235"/>
                </a:lnTo>
                <a:cubicBezTo>
                  <a:pt x="229054" y="186235"/>
                  <a:pt x="207233" y="208193"/>
                  <a:pt x="207233" y="234955"/>
                </a:cubicBezTo>
                <a:cubicBezTo>
                  <a:pt x="207233" y="261717"/>
                  <a:pt x="229191" y="283676"/>
                  <a:pt x="255953" y="283676"/>
                </a:cubicBezTo>
                <a:lnTo>
                  <a:pt x="545118" y="283676"/>
                </a:lnTo>
                <a:cubicBezTo>
                  <a:pt x="572017" y="283676"/>
                  <a:pt x="593838" y="261717"/>
                  <a:pt x="593838" y="234955"/>
                </a:cubicBezTo>
                <a:cubicBezTo>
                  <a:pt x="593838" y="208193"/>
                  <a:pt x="572017" y="186235"/>
                  <a:pt x="545118" y="186235"/>
                </a:cubicBezTo>
                <a:close/>
                <a:moveTo>
                  <a:pt x="545118" y="358883"/>
                </a:moveTo>
                <a:lnTo>
                  <a:pt x="255953" y="358883"/>
                </a:lnTo>
                <a:cubicBezTo>
                  <a:pt x="229054" y="358883"/>
                  <a:pt x="207233" y="380841"/>
                  <a:pt x="207233" y="407603"/>
                </a:cubicBezTo>
                <a:cubicBezTo>
                  <a:pt x="207233" y="434502"/>
                  <a:pt x="229191" y="456323"/>
                  <a:pt x="255953" y="456323"/>
                </a:cubicBezTo>
                <a:lnTo>
                  <a:pt x="545118" y="456323"/>
                </a:lnTo>
                <a:cubicBezTo>
                  <a:pt x="572017" y="456323"/>
                  <a:pt x="593838" y="434365"/>
                  <a:pt x="593838" y="407603"/>
                </a:cubicBezTo>
                <a:cubicBezTo>
                  <a:pt x="593975" y="380841"/>
                  <a:pt x="572017" y="358883"/>
                  <a:pt x="545118" y="358883"/>
                </a:cubicBezTo>
                <a:close/>
                <a:moveTo>
                  <a:pt x="62444" y="0"/>
                </a:moveTo>
                <a:cubicBezTo>
                  <a:pt x="27997" y="0"/>
                  <a:pt x="0" y="27997"/>
                  <a:pt x="0" y="62444"/>
                </a:cubicBezTo>
                <a:cubicBezTo>
                  <a:pt x="0" y="96892"/>
                  <a:pt x="27997" y="124889"/>
                  <a:pt x="62444" y="124889"/>
                </a:cubicBezTo>
                <a:cubicBezTo>
                  <a:pt x="96891" y="124889"/>
                  <a:pt x="124889" y="96892"/>
                  <a:pt x="124889" y="62444"/>
                </a:cubicBezTo>
                <a:cubicBezTo>
                  <a:pt x="124889" y="27860"/>
                  <a:pt x="96891" y="0"/>
                  <a:pt x="62444" y="0"/>
                </a:cubicBezTo>
                <a:close/>
              </a:path>
            </a:pathLst>
          </a:custGeom>
          <a:solidFill>
            <a:srgbClr val="474A54"/>
          </a:solidFill>
          <a:ln w="13712" cap="flat">
            <a:noFill/>
            <a:prstDash val="solid"/>
            <a:miter/>
          </a:ln>
        </p:spPr>
        <p:txBody>
          <a:bodyPr rtlCol="0" anchor="ctr"/>
          <a:lstStyle/>
          <a:p>
            <a:endParaRPr lang="en-US"/>
          </a:p>
        </p:txBody>
      </p:sp>
      <p:sp>
        <p:nvSpPr>
          <p:cNvPr id="115" name="TextBox 114">
            <a:extLst>
              <a:ext uri="{FF2B5EF4-FFF2-40B4-BE49-F238E27FC236}">
                <a16:creationId xmlns:a16="http://schemas.microsoft.com/office/drawing/2014/main" id="{1DF31798-F7C3-26EF-9320-954ED63063B3}"/>
              </a:ext>
            </a:extLst>
          </p:cNvPr>
          <p:cNvSpPr txBox="1"/>
          <p:nvPr/>
        </p:nvSpPr>
        <p:spPr>
          <a:xfrm>
            <a:off x="4056712" y="2054415"/>
            <a:ext cx="1507801" cy="1238801"/>
          </a:xfrm>
          <a:prstGeom prst="rect">
            <a:avLst/>
          </a:prstGeom>
          <a:noFill/>
        </p:spPr>
        <p:txBody>
          <a:bodyPr wrap="square">
            <a:spAutoFit/>
          </a:bodyPr>
          <a:lstStyle/>
          <a:p>
            <a:pPr algn="ctr" rtl="1">
              <a:lnSpc>
                <a:spcPct val="150000"/>
              </a:lnSpc>
            </a:pPr>
            <a:r>
              <a:rPr lang="fa-IR" sz="1050" b="1" dirty="0">
                <a:latin typeface="Kalameh" pitchFamily="2" charset="-78"/>
                <a:cs typeface="B Titr" panose="00000700000000000000" pitchFamily="2" charset="-78"/>
              </a:rPr>
              <a:t>تیتر عنوان را وارد نمایید</a:t>
            </a:r>
          </a:p>
          <a:p>
            <a:pPr algn="ctr" rtl="1">
              <a:lnSpc>
                <a:spcPct val="150000"/>
              </a:lnSpc>
            </a:pPr>
            <a:r>
              <a:rPr lang="fa-IR" sz="10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000" dirty="0">
              <a:latin typeface="Kalameh" pitchFamily="2" charset="-78"/>
              <a:cs typeface="B Yekan" panose="00000400000000000000" pitchFamily="2" charset="-78"/>
            </a:endParaRPr>
          </a:p>
        </p:txBody>
      </p:sp>
      <p:sp>
        <p:nvSpPr>
          <p:cNvPr id="116" name="TextBox 115">
            <a:extLst>
              <a:ext uri="{FF2B5EF4-FFF2-40B4-BE49-F238E27FC236}">
                <a16:creationId xmlns:a16="http://schemas.microsoft.com/office/drawing/2014/main" id="{ECA6998A-6D62-95F1-C1E9-0ACD836D751D}"/>
              </a:ext>
            </a:extLst>
          </p:cNvPr>
          <p:cNvSpPr txBox="1"/>
          <p:nvPr/>
        </p:nvSpPr>
        <p:spPr>
          <a:xfrm>
            <a:off x="6879229" y="2037373"/>
            <a:ext cx="1507801" cy="1238801"/>
          </a:xfrm>
          <a:prstGeom prst="rect">
            <a:avLst/>
          </a:prstGeom>
          <a:noFill/>
        </p:spPr>
        <p:txBody>
          <a:bodyPr wrap="square">
            <a:spAutoFit/>
          </a:bodyPr>
          <a:lstStyle/>
          <a:p>
            <a:pPr algn="ctr" rtl="1">
              <a:lnSpc>
                <a:spcPct val="150000"/>
              </a:lnSpc>
            </a:pPr>
            <a:r>
              <a:rPr lang="fa-IR" sz="1050" b="1" dirty="0">
                <a:latin typeface="Kalameh" pitchFamily="2" charset="-78"/>
                <a:cs typeface="B Titr" panose="00000700000000000000" pitchFamily="2" charset="-78"/>
              </a:rPr>
              <a:t>تیتر عنوان را وارد نمایید</a:t>
            </a:r>
          </a:p>
          <a:p>
            <a:pPr algn="ctr" rtl="1">
              <a:lnSpc>
                <a:spcPct val="150000"/>
              </a:lnSpc>
            </a:pPr>
            <a:r>
              <a:rPr lang="fa-IR" sz="10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000" dirty="0">
              <a:latin typeface="Kalameh" pitchFamily="2" charset="-78"/>
              <a:cs typeface="B Yekan" panose="00000400000000000000" pitchFamily="2" charset="-78"/>
            </a:endParaRPr>
          </a:p>
        </p:txBody>
      </p:sp>
      <p:sp>
        <p:nvSpPr>
          <p:cNvPr id="117" name="TextBox 116">
            <a:extLst>
              <a:ext uri="{FF2B5EF4-FFF2-40B4-BE49-F238E27FC236}">
                <a16:creationId xmlns:a16="http://schemas.microsoft.com/office/drawing/2014/main" id="{8DAF5B92-E716-C999-89AB-0D9A06B944F9}"/>
              </a:ext>
            </a:extLst>
          </p:cNvPr>
          <p:cNvSpPr txBox="1"/>
          <p:nvPr/>
        </p:nvSpPr>
        <p:spPr>
          <a:xfrm>
            <a:off x="2615040" y="4620464"/>
            <a:ext cx="1507801" cy="1238801"/>
          </a:xfrm>
          <a:prstGeom prst="rect">
            <a:avLst/>
          </a:prstGeom>
          <a:noFill/>
        </p:spPr>
        <p:txBody>
          <a:bodyPr wrap="square">
            <a:spAutoFit/>
          </a:bodyPr>
          <a:lstStyle/>
          <a:p>
            <a:pPr algn="ctr" rtl="1">
              <a:lnSpc>
                <a:spcPct val="150000"/>
              </a:lnSpc>
            </a:pPr>
            <a:r>
              <a:rPr lang="fa-IR" sz="1050" b="1" dirty="0">
                <a:latin typeface="Kalameh" pitchFamily="2" charset="-78"/>
                <a:cs typeface="B Titr" panose="00000700000000000000" pitchFamily="2" charset="-78"/>
              </a:rPr>
              <a:t>تیتر عنوان را وارد نمایید</a:t>
            </a:r>
          </a:p>
          <a:p>
            <a:pPr algn="ctr" rtl="1">
              <a:lnSpc>
                <a:spcPct val="150000"/>
              </a:lnSpc>
            </a:pPr>
            <a:r>
              <a:rPr lang="fa-IR" sz="10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000" dirty="0">
              <a:cs typeface="B Yekan" panose="00000400000000000000" pitchFamily="2" charset="-78"/>
            </a:endParaRPr>
          </a:p>
        </p:txBody>
      </p:sp>
      <p:sp>
        <p:nvSpPr>
          <p:cNvPr id="118" name="TextBox 117">
            <a:extLst>
              <a:ext uri="{FF2B5EF4-FFF2-40B4-BE49-F238E27FC236}">
                <a16:creationId xmlns:a16="http://schemas.microsoft.com/office/drawing/2014/main" id="{38E3AA32-CDAC-DF48-40B3-CFC5F472D58C}"/>
              </a:ext>
            </a:extLst>
          </p:cNvPr>
          <p:cNvSpPr txBox="1"/>
          <p:nvPr/>
        </p:nvSpPr>
        <p:spPr>
          <a:xfrm>
            <a:off x="5438961" y="4620464"/>
            <a:ext cx="1507801" cy="1238801"/>
          </a:xfrm>
          <a:prstGeom prst="rect">
            <a:avLst/>
          </a:prstGeom>
          <a:noFill/>
        </p:spPr>
        <p:txBody>
          <a:bodyPr wrap="square">
            <a:spAutoFit/>
          </a:bodyPr>
          <a:lstStyle/>
          <a:p>
            <a:pPr algn="ctr" rtl="1">
              <a:lnSpc>
                <a:spcPct val="150000"/>
              </a:lnSpc>
            </a:pPr>
            <a:r>
              <a:rPr lang="fa-IR" sz="1050" b="1" dirty="0">
                <a:latin typeface="Kalameh" pitchFamily="2" charset="-78"/>
                <a:cs typeface="B Titr" panose="00000700000000000000" pitchFamily="2" charset="-78"/>
              </a:rPr>
              <a:t>تیتر عنوان را وارد نمایید</a:t>
            </a:r>
          </a:p>
          <a:p>
            <a:pPr algn="ctr" rtl="1">
              <a:lnSpc>
                <a:spcPct val="150000"/>
              </a:lnSpc>
            </a:pPr>
            <a:r>
              <a:rPr lang="fa-IR" sz="10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000" dirty="0">
              <a:latin typeface="Kalameh" pitchFamily="2" charset="-78"/>
              <a:cs typeface="B Yekan" panose="00000400000000000000" pitchFamily="2" charset="-78"/>
            </a:endParaRPr>
          </a:p>
        </p:txBody>
      </p:sp>
      <p:sp>
        <p:nvSpPr>
          <p:cNvPr id="119" name="TextBox 118">
            <a:extLst>
              <a:ext uri="{FF2B5EF4-FFF2-40B4-BE49-F238E27FC236}">
                <a16:creationId xmlns:a16="http://schemas.microsoft.com/office/drawing/2014/main" id="{7DB8975B-0298-F6AE-AFC4-442C4A5BEF47}"/>
              </a:ext>
            </a:extLst>
          </p:cNvPr>
          <p:cNvSpPr txBox="1"/>
          <p:nvPr/>
        </p:nvSpPr>
        <p:spPr>
          <a:xfrm>
            <a:off x="8318462" y="4620464"/>
            <a:ext cx="1507801" cy="1238801"/>
          </a:xfrm>
          <a:prstGeom prst="rect">
            <a:avLst/>
          </a:prstGeom>
          <a:noFill/>
        </p:spPr>
        <p:txBody>
          <a:bodyPr wrap="square">
            <a:spAutoFit/>
          </a:bodyPr>
          <a:lstStyle/>
          <a:p>
            <a:pPr algn="ctr" rtl="1">
              <a:lnSpc>
                <a:spcPct val="150000"/>
              </a:lnSpc>
            </a:pPr>
            <a:r>
              <a:rPr lang="fa-IR" sz="1050" b="1" dirty="0">
                <a:latin typeface="Kalameh" pitchFamily="2" charset="-78"/>
                <a:cs typeface="B Titr" panose="00000700000000000000" pitchFamily="2" charset="-78"/>
              </a:rPr>
              <a:t>تیتر عنوان را وارد نمایید</a:t>
            </a:r>
          </a:p>
          <a:p>
            <a:pPr algn="ctr" rtl="1">
              <a:lnSpc>
                <a:spcPct val="150000"/>
              </a:lnSpc>
            </a:pPr>
            <a:r>
              <a:rPr lang="fa-IR" sz="10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000" dirty="0">
              <a:latin typeface="Kalameh" pitchFamily="2" charset="-78"/>
              <a:cs typeface="B Yekan" panose="00000400000000000000" pitchFamily="2" charset="-78"/>
            </a:endParaRPr>
          </a:p>
        </p:txBody>
      </p:sp>
      <p:sp>
        <p:nvSpPr>
          <p:cNvPr id="120" name="TextBox 119">
            <a:extLst>
              <a:ext uri="{FF2B5EF4-FFF2-40B4-BE49-F238E27FC236}">
                <a16:creationId xmlns:a16="http://schemas.microsoft.com/office/drawing/2014/main" id="{6461190B-3C48-0B8E-92BD-787D5C786B0E}"/>
              </a:ext>
            </a:extLst>
          </p:cNvPr>
          <p:cNvSpPr txBox="1"/>
          <p:nvPr/>
        </p:nvSpPr>
        <p:spPr>
          <a:xfrm>
            <a:off x="9512637" y="4032598"/>
            <a:ext cx="1018523" cy="369332"/>
          </a:xfrm>
          <a:prstGeom prst="rect">
            <a:avLst/>
          </a:prstGeom>
          <a:noFill/>
        </p:spPr>
        <p:txBody>
          <a:bodyPr wrap="square" rtlCol="0">
            <a:spAutoFit/>
          </a:bodyPr>
          <a:lstStyle/>
          <a:p>
            <a:pPr algn="ctr" rtl="1"/>
            <a:r>
              <a:rPr lang="fa-IR" dirty="0">
                <a:cs typeface="B Titr" panose="00000700000000000000" pitchFamily="2" charset="-78"/>
              </a:rPr>
              <a:t>تیتر عنوان</a:t>
            </a:r>
            <a:endParaRPr lang="en-US" dirty="0">
              <a:cs typeface="B Titr" panose="00000700000000000000" pitchFamily="2" charset="-78"/>
            </a:endParaRPr>
          </a:p>
        </p:txBody>
      </p:sp>
      <p:sp>
        <p:nvSpPr>
          <p:cNvPr id="121" name="TextBox 120">
            <a:extLst>
              <a:ext uri="{FF2B5EF4-FFF2-40B4-BE49-F238E27FC236}">
                <a16:creationId xmlns:a16="http://schemas.microsoft.com/office/drawing/2014/main" id="{C8E689E3-3BD3-E4C3-9A33-0E148D1C41AE}"/>
              </a:ext>
            </a:extLst>
          </p:cNvPr>
          <p:cNvSpPr txBox="1"/>
          <p:nvPr/>
        </p:nvSpPr>
        <p:spPr>
          <a:xfrm>
            <a:off x="1794232" y="4035935"/>
            <a:ext cx="1018523" cy="369332"/>
          </a:xfrm>
          <a:prstGeom prst="rect">
            <a:avLst/>
          </a:prstGeom>
          <a:noFill/>
        </p:spPr>
        <p:txBody>
          <a:bodyPr wrap="square" rtlCol="0">
            <a:spAutoFit/>
          </a:bodyPr>
          <a:lstStyle/>
          <a:p>
            <a:pPr algn="ctr" rtl="1"/>
            <a:r>
              <a:rPr lang="fa-IR" dirty="0">
                <a:cs typeface="B Titr" panose="00000700000000000000" pitchFamily="2" charset="-78"/>
              </a:rPr>
              <a:t>تیتر عنوان</a:t>
            </a:r>
            <a:endParaRPr lang="en-US" dirty="0">
              <a:cs typeface="B Titr" panose="00000700000000000000" pitchFamily="2" charset="-78"/>
            </a:endParaRPr>
          </a:p>
        </p:txBody>
      </p:sp>
    </p:spTree>
    <p:extLst>
      <p:ext uri="{BB962C8B-B14F-4D97-AF65-F5344CB8AC3E}">
        <p14:creationId xmlns:p14="http://schemas.microsoft.com/office/powerpoint/2010/main" val="25258388"/>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5"/>
                                        </p:tgtEl>
                                        <p:attrNameLst>
                                          <p:attrName>style.visibility</p:attrName>
                                        </p:attrNameLst>
                                      </p:cBhvr>
                                      <p:to>
                                        <p:strVal val="visible"/>
                                      </p:to>
                                    </p:set>
                                    <p:anim calcmode="lin" valueType="num">
                                      <p:cBhvr additive="base">
                                        <p:cTn id="12" dur="500" fill="hold"/>
                                        <p:tgtEl>
                                          <p:spTgt spid="115"/>
                                        </p:tgtEl>
                                        <p:attrNameLst>
                                          <p:attrName>ppt_x</p:attrName>
                                        </p:attrNameLst>
                                      </p:cBhvr>
                                      <p:tavLst>
                                        <p:tav tm="0">
                                          <p:val>
                                            <p:strVal val="#ppt_x"/>
                                          </p:val>
                                        </p:tav>
                                        <p:tav tm="100000">
                                          <p:val>
                                            <p:strVal val="#ppt_x"/>
                                          </p:val>
                                        </p:tav>
                                      </p:tavLst>
                                    </p:anim>
                                    <p:anim calcmode="lin" valueType="num">
                                      <p:cBhvr additive="base">
                                        <p:cTn id="13" dur="500" fill="hold"/>
                                        <p:tgtEl>
                                          <p:spTgt spid="115"/>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16"/>
                                        </p:tgtEl>
                                        <p:attrNameLst>
                                          <p:attrName>style.visibility</p:attrName>
                                        </p:attrNameLst>
                                      </p:cBhvr>
                                      <p:to>
                                        <p:strVal val="visible"/>
                                      </p:to>
                                    </p:set>
                                    <p:anim calcmode="lin" valueType="num">
                                      <p:cBhvr additive="base">
                                        <p:cTn id="16" dur="500" fill="hold"/>
                                        <p:tgtEl>
                                          <p:spTgt spid="116"/>
                                        </p:tgtEl>
                                        <p:attrNameLst>
                                          <p:attrName>ppt_x</p:attrName>
                                        </p:attrNameLst>
                                      </p:cBhvr>
                                      <p:tavLst>
                                        <p:tav tm="0">
                                          <p:val>
                                            <p:strVal val="#ppt_x"/>
                                          </p:val>
                                        </p:tav>
                                        <p:tav tm="100000">
                                          <p:val>
                                            <p:strVal val="#ppt_x"/>
                                          </p:val>
                                        </p:tav>
                                      </p:tavLst>
                                    </p:anim>
                                    <p:anim calcmode="lin" valueType="num">
                                      <p:cBhvr additive="base">
                                        <p:cTn id="17" dur="500" fill="hold"/>
                                        <p:tgtEl>
                                          <p:spTgt spid="11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17"/>
                                        </p:tgtEl>
                                        <p:attrNameLst>
                                          <p:attrName>style.visibility</p:attrName>
                                        </p:attrNameLst>
                                      </p:cBhvr>
                                      <p:to>
                                        <p:strVal val="visible"/>
                                      </p:to>
                                    </p:set>
                                    <p:anim calcmode="lin" valueType="num">
                                      <p:cBhvr additive="base">
                                        <p:cTn id="20" dur="500" fill="hold"/>
                                        <p:tgtEl>
                                          <p:spTgt spid="117"/>
                                        </p:tgtEl>
                                        <p:attrNameLst>
                                          <p:attrName>ppt_x</p:attrName>
                                        </p:attrNameLst>
                                      </p:cBhvr>
                                      <p:tavLst>
                                        <p:tav tm="0">
                                          <p:val>
                                            <p:strVal val="#ppt_x"/>
                                          </p:val>
                                        </p:tav>
                                        <p:tav tm="100000">
                                          <p:val>
                                            <p:strVal val="#ppt_x"/>
                                          </p:val>
                                        </p:tav>
                                      </p:tavLst>
                                    </p:anim>
                                    <p:anim calcmode="lin" valueType="num">
                                      <p:cBhvr additive="base">
                                        <p:cTn id="21" dur="500" fill="hold"/>
                                        <p:tgtEl>
                                          <p:spTgt spid="11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18"/>
                                        </p:tgtEl>
                                        <p:attrNameLst>
                                          <p:attrName>style.visibility</p:attrName>
                                        </p:attrNameLst>
                                      </p:cBhvr>
                                      <p:to>
                                        <p:strVal val="visible"/>
                                      </p:to>
                                    </p:set>
                                    <p:anim calcmode="lin" valueType="num">
                                      <p:cBhvr additive="base">
                                        <p:cTn id="24" dur="500" fill="hold"/>
                                        <p:tgtEl>
                                          <p:spTgt spid="118"/>
                                        </p:tgtEl>
                                        <p:attrNameLst>
                                          <p:attrName>ppt_x</p:attrName>
                                        </p:attrNameLst>
                                      </p:cBhvr>
                                      <p:tavLst>
                                        <p:tav tm="0">
                                          <p:val>
                                            <p:strVal val="#ppt_x"/>
                                          </p:val>
                                        </p:tav>
                                        <p:tav tm="100000">
                                          <p:val>
                                            <p:strVal val="#ppt_x"/>
                                          </p:val>
                                        </p:tav>
                                      </p:tavLst>
                                    </p:anim>
                                    <p:anim calcmode="lin" valueType="num">
                                      <p:cBhvr additive="base">
                                        <p:cTn id="25" dur="500" fill="hold"/>
                                        <p:tgtEl>
                                          <p:spTgt spid="11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9"/>
                                        </p:tgtEl>
                                        <p:attrNameLst>
                                          <p:attrName>style.visibility</p:attrName>
                                        </p:attrNameLst>
                                      </p:cBhvr>
                                      <p:to>
                                        <p:strVal val="visible"/>
                                      </p:to>
                                    </p:set>
                                    <p:anim calcmode="lin" valueType="num">
                                      <p:cBhvr additive="base">
                                        <p:cTn id="28" dur="500" fill="hold"/>
                                        <p:tgtEl>
                                          <p:spTgt spid="119"/>
                                        </p:tgtEl>
                                        <p:attrNameLst>
                                          <p:attrName>ppt_x</p:attrName>
                                        </p:attrNameLst>
                                      </p:cBhvr>
                                      <p:tavLst>
                                        <p:tav tm="0">
                                          <p:val>
                                            <p:strVal val="#ppt_x"/>
                                          </p:val>
                                        </p:tav>
                                        <p:tav tm="100000">
                                          <p:val>
                                            <p:strVal val="#ppt_x"/>
                                          </p:val>
                                        </p:tav>
                                      </p:tavLst>
                                    </p:anim>
                                    <p:anim calcmode="lin" valueType="num">
                                      <p:cBhvr additive="base">
                                        <p:cTn id="29" dur="500" fill="hold"/>
                                        <p:tgtEl>
                                          <p:spTgt spid="11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0"/>
                                        </p:tgtEl>
                                        <p:attrNameLst>
                                          <p:attrName>style.visibility</p:attrName>
                                        </p:attrNameLst>
                                      </p:cBhvr>
                                      <p:to>
                                        <p:strVal val="visible"/>
                                      </p:to>
                                    </p:set>
                                    <p:anim calcmode="lin" valueType="num">
                                      <p:cBhvr additive="base">
                                        <p:cTn id="32" dur="500" fill="hold"/>
                                        <p:tgtEl>
                                          <p:spTgt spid="120"/>
                                        </p:tgtEl>
                                        <p:attrNameLst>
                                          <p:attrName>ppt_x</p:attrName>
                                        </p:attrNameLst>
                                      </p:cBhvr>
                                      <p:tavLst>
                                        <p:tav tm="0">
                                          <p:val>
                                            <p:strVal val="#ppt_x"/>
                                          </p:val>
                                        </p:tav>
                                        <p:tav tm="100000">
                                          <p:val>
                                            <p:strVal val="#ppt_x"/>
                                          </p:val>
                                        </p:tav>
                                      </p:tavLst>
                                    </p:anim>
                                    <p:anim calcmode="lin" valueType="num">
                                      <p:cBhvr additive="base">
                                        <p:cTn id="33" dur="500" fill="hold"/>
                                        <p:tgtEl>
                                          <p:spTgt spid="12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21"/>
                                        </p:tgtEl>
                                        <p:attrNameLst>
                                          <p:attrName>style.visibility</p:attrName>
                                        </p:attrNameLst>
                                      </p:cBhvr>
                                      <p:to>
                                        <p:strVal val="visible"/>
                                      </p:to>
                                    </p:set>
                                    <p:anim calcmode="lin" valueType="num">
                                      <p:cBhvr additive="base">
                                        <p:cTn id="36" dur="500" fill="hold"/>
                                        <p:tgtEl>
                                          <p:spTgt spid="121"/>
                                        </p:tgtEl>
                                        <p:attrNameLst>
                                          <p:attrName>ppt_x</p:attrName>
                                        </p:attrNameLst>
                                      </p:cBhvr>
                                      <p:tavLst>
                                        <p:tav tm="0">
                                          <p:val>
                                            <p:strVal val="#ppt_x"/>
                                          </p:val>
                                        </p:tav>
                                        <p:tav tm="100000">
                                          <p:val>
                                            <p:strVal val="#ppt_x"/>
                                          </p:val>
                                        </p:tav>
                                      </p:tavLst>
                                    </p:anim>
                                    <p:anim calcmode="lin" valueType="num">
                                      <p:cBhvr additive="base">
                                        <p:cTn id="37" dur="500" fill="hold"/>
                                        <p:tgtEl>
                                          <p:spTgt spid="12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additive="base">
                                        <p:cTn id="40" dur="500" fill="hold"/>
                                        <p:tgtEl>
                                          <p:spTgt spid="58"/>
                                        </p:tgtEl>
                                        <p:attrNameLst>
                                          <p:attrName>ppt_x</p:attrName>
                                        </p:attrNameLst>
                                      </p:cBhvr>
                                      <p:tavLst>
                                        <p:tav tm="0">
                                          <p:val>
                                            <p:strVal val="#ppt_x"/>
                                          </p:val>
                                        </p:tav>
                                        <p:tav tm="100000">
                                          <p:val>
                                            <p:strVal val="#ppt_x"/>
                                          </p:val>
                                        </p:tav>
                                      </p:tavLst>
                                    </p:anim>
                                    <p:anim calcmode="lin" valueType="num">
                                      <p:cBhvr additive="base">
                                        <p:cTn id="41" dur="500" fill="hold"/>
                                        <p:tgtEl>
                                          <p:spTgt spid="5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additive="base">
                                        <p:cTn id="44" dur="500" fill="hold"/>
                                        <p:tgtEl>
                                          <p:spTgt spid="59"/>
                                        </p:tgtEl>
                                        <p:attrNameLst>
                                          <p:attrName>ppt_x</p:attrName>
                                        </p:attrNameLst>
                                      </p:cBhvr>
                                      <p:tavLst>
                                        <p:tav tm="0">
                                          <p:val>
                                            <p:strVal val="#ppt_x"/>
                                          </p:val>
                                        </p:tav>
                                        <p:tav tm="100000">
                                          <p:val>
                                            <p:strVal val="#ppt_x"/>
                                          </p:val>
                                        </p:tav>
                                      </p:tavLst>
                                    </p:anim>
                                    <p:anim calcmode="lin" valueType="num">
                                      <p:cBhvr additive="base">
                                        <p:cTn id="45" dur="500" fill="hold"/>
                                        <p:tgtEl>
                                          <p:spTgt spid="5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500" fill="hold"/>
                                        <p:tgtEl>
                                          <p:spTgt spid="60"/>
                                        </p:tgtEl>
                                        <p:attrNameLst>
                                          <p:attrName>ppt_x</p:attrName>
                                        </p:attrNameLst>
                                      </p:cBhvr>
                                      <p:tavLst>
                                        <p:tav tm="0">
                                          <p:val>
                                            <p:strVal val="#ppt_x"/>
                                          </p:val>
                                        </p:tav>
                                        <p:tav tm="100000">
                                          <p:val>
                                            <p:strVal val="#ppt_x"/>
                                          </p:val>
                                        </p:tav>
                                      </p:tavLst>
                                    </p:anim>
                                    <p:anim calcmode="lin" valueType="num">
                                      <p:cBhvr additive="base">
                                        <p:cTn id="49" dur="500" fill="hold"/>
                                        <p:tgtEl>
                                          <p:spTgt spid="6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500" fill="hold"/>
                                        <p:tgtEl>
                                          <p:spTgt spid="61"/>
                                        </p:tgtEl>
                                        <p:attrNameLst>
                                          <p:attrName>ppt_x</p:attrName>
                                        </p:attrNameLst>
                                      </p:cBhvr>
                                      <p:tavLst>
                                        <p:tav tm="0">
                                          <p:val>
                                            <p:strVal val="#ppt_x"/>
                                          </p:val>
                                        </p:tav>
                                        <p:tav tm="100000">
                                          <p:val>
                                            <p:strVal val="#ppt_x"/>
                                          </p:val>
                                        </p:tav>
                                      </p:tavLst>
                                    </p:anim>
                                    <p:anim calcmode="lin" valueType="num">
                                      <p:cBhvr additive="base">
                                        <p:cTn id="53" dur="500" fill="hold"/>
                                        <p:tgtEl>
                                          <p:spTgt spid="6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additive="base">
                                        <p:cTn id="56" dur="500" fill="hold"/>
                                        <p:tgtEl>
                                          <p:spTgt spid="62"/>
                                        </p:tgtEl>
                                        <p:attrNameLst>
                                          <p:attrName>ppt_x</p:attrName>
                                        </p:attrNameLst>
                                      </p:cBhvr>
                                      <p:tavLst>
                                        <p:tav tm="0">
                                          <p:val>
                                            <p:strVal val="#ppt_x"/>
                                          </p:val>
                                        </p:tav>
                                        <p:tav tm="100000">
                                          <p:val>
                                            <p:strVal val="#ppt_x"/>
                                          </p:val>
                                        </p:tav>
                                      </p:tavLst>
                                    </p:anim>
                                    <p:anim calcmode="lin" valueType="num">
                                      <p:cBhvr additive="base">
                                        <p:cTn id="57" dur="500" fill="hold"/>
                                        <p:tgtEl>
                                          <p:spTgt spid="62"/>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63"/>
                                        </p:tgtEl>
                                        <p:attrNameLst>
                                          <p:attrName>style.visibility</p:attrName>
                                        </p:attrNameLst>
                                      </p:cBhvr>
                                      <p:to>
                                        <p:strVal val="visible"/>
                                      </p:to>
                                    </p:set>
                                    <p:anim calcmode="lin" valueType="num">
                                      <p:cBhvr additive="base">
                                        <p:cTn id="60" dur="500" fill="hold"/>
                                        <p:tgtEl>
                                          <p:spTgt spid="63"/>
                                        </p:tgtEl>
                                        <p:attrNameLst>
                                          <p:attrName>ppt_x</p:attrName>
                                        </p:attrNameLst>
                                      </p:cBhvr>
                                      <p:tavLst>
                                        <p:tav tm="0">
                                          <p:val>
                                            <p:strVal val="#ppt_x"/>
                                          </p:val>
                                        </p:tav>
                                        <p:tav tm="100000">
                                          <p:val>
                                            <p:strVal val="#ppt_x"/>
                                          </p:val>
                                        </p:tav>
                                      </p:tavLst>
                                    </p:anim>
                                    <p:anim calcmode="lin" valueType="num">
                                      <p:cBhvr additive="base">
                                        <p:cTn id="61" dur="500" fill="hold"/>
                                        <p:tgtEl>
                                          <p:spTgt spid="63"/>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64"/>
                                        </p:tgtEl>
                                        <p:attrNameLst>
                                          <p:attrName>style.visibility</p:attrName>
                                        </p:attrNameLst>
                                      </p:cBhvr>
                                      <p:to>
                                        <p:strVal val="visible"/>
                                      </p:to>
                                    </p:set>
                                    <p:anim calcmode="lin" valueType="num">
                                      <p:cBhvr additive="base">
                                        <p:cTn id="64" dur="500" fill="hold"/>
                                        <p:tgtEl>
                                          <p:spTgt spid="64"/>
                                        </p:tgtEl>
                                        <p:attrNameLst>
                                          <p:attrName>ppt_x</p:attrName>
                                        </p:attrNameLst>
                                      </p:cBhvr>
                                      <p:tavLst>
                                        <p:tav tm="0">
                                          <p:val>
                                            <p:strVal val="#ppt_x"/>
                                          </p:val>
                                        </p:tav>
                                        <p:tav tm="100000">
                                          <p:val>
                                            <p:strVal val="#ppt_x"/>
                                          </p:val>
                                        </p:tav>
                                      </p:tavLst>
                                    </p:anim>
                                    <p:anim calcmode="lin" valueType="num">
                                      <p:cBhvr additive="base">
                                        <p:cTn id="65" dur="500" fill="hold"/>
                                        <p:tgtEl>
                                          <p:spTgt spid="64"/>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additive="base">
                                        <p:cTn id="68" dur="500" fill="hold"/>
                                        <p:tgtEl>
                                          <p:spTgt spid="65"/>
                                        </p:tgtEl>
                                        <p:attrNameLst>
                                          <p:attrName>ppt_x</p:attrName>
                                        </p:attrNameLst>
                                      </p:cBhvr>
                                      <p:tavLst>
                                        <p:tav tm="0">
                                          <p:val>
                                            <p:strVal val="#ppt_x"/>
                                          </p:val>
                                        </p:tav>
                                        <p:tav tm="100000">
                                          <p:val>
                                            <p:strVal val="#ppt_x"/>
                                          </p:val>
                                        </p:tav>
                                      </p:tavLst>
                                    </p:anim>
                                    <p:anim calcmode="lin" valueType="num">
                                      <p:cBhvr additive="base">
                                        <p:cTn id="69" dur="500" fill="hold"/>
                                        <p:tgtEl>
                                          <p:spTgt spid="65"/>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68"/>
                                        </p:tgtEl>
                                        <p:attrNameLst>
                                          <p:attrName>style.visibility</p:attrName>
                                        </p:attrNameLst>
                                      </p:cBhvr>
                                      <p:to>
                                        <p:strVal val="visible"/>
                                      </p:to>
                                    </p:set>
                                    <p:anim calcmode="lin" valueType="num">
                                      <p:cBhvr additive="base">
                                        <p:cTn id="72" dur="500" fill="hold"/>
                                        <p:tgtEl>
                                          <p:spTgt spid="68"/>
                                        </p:tgtEl>
                                        <p:attrNameLst>
                                          <p:attrName>ppt_x</p:attrName>
                                        </p:attrNameLst>
                                      </p:cBhvr>
                                      <p:tavLst>
                                        <p:tav tm="0">
                                          <p:val>
                                            <p:strVal val="#ppt_x"/>
                                          </p:val>
                                        </p:tav>
                                        <p:tav tm="100000">
                                          <p:val>
                                            <p:strVal val="#ppt_x"/>
                                          </p:val>
                                        </p:tav>
                                      </p:tavLst>
                                    </p:anim>
                                    <p:anim calcmode="lin" valueType="num">
                                      <p:cBhvr additive="base">
                                        <p:cTn id="73" dur="500" fill="hold"/>
                                        <p:tgtEl>
                                          <p:spTgt spid="68"/>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72"/>
                                        </p:tgtEl>
                                        <p:attrNameLst>
                                          <p:attrName>style.visibility</p:attrName>
                                        </p:attrNameLst>
                                      </p:cBhvr>
                                      <p:to>
                                        <p:strVal val="visible"/>
                                      </p:to>
                                    </p:set>
                                    <p:anim calcmode="lin" valueType="num">
                                      <p:cBhvr additive="base">
                                        <p:cTn id="76" dur="500" fill="hold"/>
                                        <p:tgtEl>
                                          <p:spTgt spid="72"/>
                                        </p:tgtEl>
                                        <p:attrNameLst>
                                          <p:attrName>ppt_x</p:attrName>
                                        </p:attrNameLst>
                                      </p:cBhvr>
                                      <p:tavLst>
                                        <p:tav tm="0">
                                          <p:val>
                                            <p:strVal val="#ppt_x"/>
                                          </p:val>
                                        </p:tav>
                                        <p:tav tm="100000">
                                          <p:val>
                                            <p:strVal val="#ppt_x"/>
                                          </p:val>
                                        </p:tav>
                                      </p:tavLst>
                                    </p:anim>
                                    <p:anim calcmode="lin" valueType="num">
                                      <p:cBhvr additive="base">
                                        <p:cTn id="77" dur="500" fill="hold"/>
                                        <p:tgtEl>
                                          <p:spTgt spid="72"/>
                                        </p:tgtEl>
                                        <p:attrNameLst>
                                          <p:attrName>ppt_y</p:attrName>
                                        </p:attrNameLst>
                                      </p:cBhvr>
                                      <p:tavLst>
                                        <p:tav tm="0">
                                          <p:val>
                                            <p:strVal val="1+#ppt_h/2"/>
                                          </p:val>
                                        </p:tav>
                                        <p:tav tm="100000">
                                          <p:val>
                                            <p:strVal val="#ppt_y"/>
                                          </p:val>
                                        </p:tav>
                                      </p:tavLst>
                                    </p:anim>
                                  </p:childTnLst>
                                </p:cTn>
                              </p:par>
                              <p:par>
                                <p:cTn id="78" presetID="2" presetClass="entr" presetSubtype="4" fill="hold" nodeType="withEffect">
                                  <p:stCondLst>
                                    <p:cond delay="0"/>
                                  </p:stCondLst>
                                  <p:childTnLst>
                                    <p:set>
                                      <p:cBhvr>
                                        <p:cTn id="79" dur="1" fill="hold">
                                          <p:stCondLst>
                                            <p:cond delay="0"/>
                                          </p:stCondLst>
                                        </p:cTn>
                                        <p:tgtEl>
                                          <p:spTgt spid="78"/>
                                        </p:tgtEl>
                                        <p:attrNameLst>
                                          <p:attrName>style.visibility</p:attrName>
                                        </p:attrNameLst>
                                      </p:cBhvr>
                                      <p:to>
                                        <p:strVal val="visible"/>
                                      </p:to>
                                    </p:set>
                                    <p:anim calcmode="lin" valueType="num">
                                      <p:cBhvr additive="base">
                                        <p:cTn id="80" dur="500" fill="hold"/>
                                        <p:tgtEl>
                                          <p:spTgt spid="78"/>
                                        </p:tgtEl>
                                        <p:attrNameLst>
                                          <p:attrName>ppt_x</p:attrName>
                                        </p:attrNameLst>
                                      </p:cBhvr>
                                      <p:tavLst>
                                        <p:tav tm="0">
                                          <p:val>
                                            <p:strVal val="#ppt_x"/>
                                          </p:val>
                                        </p:tav>
                                        <p:tav tm="100000">
                                          <p:val>
                                            <p:strVal val="#ppt_x"/>
                                          </p:val>
                                        </p:tav>
                                      </p:tavLst>
                                    </p:anim>
                                    <p:anim calcmode="lin" valueType="num">
                                      <p:cBhvr additive="base">
                                        <p:cTn id="81" dur="500" fill="hold"/>
                                        <p:tgtEl>
                                          <p:spTgt spid="78"/>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84"/>
                                        </p:tgtEl>
                                        <p:attrNameLst>
                                          <p:attrName>style.visibility</p:attrName>
                                        </p:attrNameLst>
                                      </p:cBhvr>
                                      <p:to>
                                        <p:strVal val="visible"/>
                                      </p:to>
                                    </p:set>
                                    <p:anim calcmode="lin" valueType="num">
                                      <p:cBhvr additive="base">
                                        <p:cTn id="84" dur="500" fill="hold"/>
                                        <p:tgtEl>
                                          <p:spTgt spid="84"/>
                                        </p:tgtEl>
                                        <p:attrNameLst>
                                          <p:attrName>ppt_x</p:attrName>
                                        </p:attrNameLst>
                                      </p:cBhvr>
                                      <p:tavLst>
                                        <p:tav tm="0">
                                          <p:val>
                                            <p:strVal val="#ppt_x"/>
                                          </p:val>
                                        </p:tav>
                                        <p:tav tm="100000">
                                          <p:val>
                                            <p:strVal val="#ppt_x"/>
                                          </p:val>
                                        </p:tav>
                                      </p:tavLst>
                                    </p:anim>
                                    <p:anim calcmode="lin" valueType="num">
                                      <p:cBhvr additive="base">
                                        <p:cTn id="85" dur="500" fill="hold"/>
                                        <p:tgtEl>
                                          <p:spTgt spid="84"/>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90"/>
                                        </p:tgtEl>
                                        <p:attrNameLst>
                                          <p:attrName>style.visibility</p:attrName>
                                        </p:attrNameLst>
                                      </p:cBhvr>
                                      <p:to>
                                        <p:strVal val="visible"/>
                                      </p:to>
                                    </p:set>
                                    <p:anim calcmode="lin" valueType="num">
                                      <p:cBhvr additive="base">
                                        <p:cTn id="88" dur="500" fill="hold"/>
                                        <p:tgtEl>
                                          <p:spTgt spid="90"/>
                                        </p:tgtEl>
                                        <p:attrNameLst>
                                          <p:attrName>ppt_x</p:attrName>
                                        </p:attrNameLst>
                                      </p:cBhvr>
                                      <p:tavLst>
                                        <p:tav tm="0">
                                          <p:val>
                                            <p:strVal val="#ppt_x"/>
                                          </p:val>
                                        </p:tav>
                                        <p:tav tm="100000">
                                          <p:val>
                                            <p:strVal val="#ppt_x"/>
                                          </p:val>
                                        </p:tav>
                                      </p:tavLst>
                                    </p:anim>
                                    <p:anim calcmode="lin" valueType="num">
                                      <p:cBhvr additive="base">
                                        <p:cTn id="89" dur="500" fill="hold"/>
                                        <p:tgtEl>
                                          <p:spTgt spid="90"/>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96"/>
                                        </p:tgtEl>
                                        <p:attrNameLst>
                                          <p:attrName>style.visibility</p:attrName>
                                        </p:attrNameLst>
                                      </p:cBhvr>
                                      <p:to>
                                        <p:strVal val="visible"/>
                                      </p:to>
                                    </p:set>
                                    <p:anim calcmode="lin" valueType="num">
                                      <p:cBhvr additive="base">
                                        <p:cTn id="92" dur="500" fill="hold"/>
                                        <p:tgtEl>
                                          <p:spTgt spid="96"/>
                                        </p:tgtEl>
                                        <p:attrNameLst>
                                          <p:attrName>ppt_x</p:attrName>
                                        </p:attrNameLst>
                                      </p:cBhvr>
                                      <p:tavLst>
                                        <p:tav tm="0">
                                          <p:val>
                                            <p:strVal val="#ppt_x"/>
                                          </p:val>
                                        </p:tav>
                                        <p:tav tm="100000">
                                          <p:val>
                                            <p:strVal val="#ppt_x"/>
                                          </p:val>
                                        </p:tav>
                                      </p:tavLst>
                                    </p:anim>
                                    <p:anim calcmode="lin" valueType="num">
                                      <p:cBhvr additive="base">
                                        <p:cTn id="93" dur="500" fill="hold"/>
                                        <p:tgtEl>
                                          <p:spTgt spid="96"/>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102"/>
                                        </p:tgtEl>
                                        <p:attrNameLst>
                                          <p:attrName>style.visibility</p:attrName>
                                        </p:attrNameLst>
                                      </p:cBhvr>
                                      <p:to>
                                        <p:strVal val="visible"/>
                                      </p:to>
                                    </p:set>
                                    <p:anim calcmode="lin" valueType="num">
                                      <p:cBhvr additive="base">
                                        <p:cTn id="96" dur="500" fill="hold"/>
                                        <p:tgtEl>
                                          <p:spTgt spid="102"/>
                                        </p:tgtEl>
                                        <p:attrNameLst>
                                          <p:attrName>ppt_x</p:attrName>
                                        </p:attrNameLst>
                                      </p:cBhvr>
                                      <p:tavLst>
                                        <p:tav tm="0">
                                          <p:val>
                                            <p:strVal val="#ppt_x"/>
                                          </p:val>
                                        </p:tav>
                                        <p:tav tm="100000">
                                          <p:val>
                                            <p:strVal val="#ppt_x"/>
                                          </p:val>
                                        </p:tav>
                                      </p:tavLst>
                                    </p:anim>
                                    <p:anim calcmode="lin" valueType="num">
                                      <p:cBhvr additive="base">
                                        <p:cTn id="97" dur="500" fill="hold"/>
                                        <p:tgtEl>
                                          <p:spTgt spid="102"/>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103"/>
                                        </p:tgtEl>
                                        <p:attrNameLst>
                                          <p:attrName>style.visibility</p:attrName>
                                        </p:attrNameLst>
                                      </p:cBhvr>
                                      <p:to>
                                        <p:strVal val="visible"/>
                                      </p:to>
                                    </p:set>
                                    <p:anim calcmode="lin" valueType="num">
                                      <p:cBhvr additive="base">
                                        <p:cTn id="100" dur="500" fill="hold"/>
                                        <p:tgtEl>
                                          <p:spTgt spid="103"/>
                                        </p:tgtEl>
                                        <p:attrNameLst>
                                          <p:attrName>ppt_x</p:attrName>
                                        </p:attrNameLst>
                                      </p:cBhvr>
                                      <p:tavLst>
                                        <p:tav tm="0">
                                          <p:val>
                                            <p:strVal val="#ppt_x"/>
                                          </p:val>
                                        </p:tav>
                                        <p:tav tm="100000">
                                          <p:val>
                                            <p:strVal val="#ppt_x"/>
                                          </p:val>
                                        </p:tav>
                                      </p:tavLst>
                                    </p:anim>
                                    <p:anim calcmode="lin" valueType="num">
                                      <p:cBhvr additive="base">
                                        <p:cTn id="101" dur="500" fill="hold"/>
                                        <p:tgtEl>
                                          <p:spTgt spid="103"/>
                                        </p:tgtEl>
                                        <p:attrNameLst>
                                          <p:attrName>ppt_y</p:attrName>
                                        </p:attrNameLst>
                                      </p:cBhvr>
                                      <p:tavLst>
                                        <p:tav tm="0">
                                          <p:val>
                                            <p:strVal val="1+#ppt_h/2"/>
                                          </p:val>
                                        </p:tav>
                                        <p:tav tm="100000">
                                          <p:val>
                                            <p:strVal val="#ppt_y"/>
                                          </p:val>
                                        </p:tav>
                                      </p:tavLst>
                                    </p:anim>
                                  </p:childTnLst>
                                </p:cTn>
                              </p:par>
                              <p:par>
                                <p:cTn id="102" presetID="2" presetClass="entr" presetSubtype="4" fill="hold" nodeType="withEffect">
                                  <p:stCondLst>
                                    <p:cond delay="0"/>
                                  </p:stCondLst>
                                  <p:childTnLst>
                                    <p:set>
                                      <p:cBhvr>
                                        <p:cTn id="103" dur="1" fill="hold">
                                          <p:stCondLst>
                                            <p:cond delay="0"/>
                                          </p:stCondLst>
                                        </p:cTn>
                                        <p:tgtEl>
                                          <p:spTgt spid="104"/>
                                        </p:tgtEl>
                                        <p:attrNameLst>
                                          <p:attrName>style.visibility</p:attrName>
                                        </p:attrNameLst>
                                      </p:cBhvr>
                                      <p:to>
                                        <p:strVal val="visible"/>
                                      </p:to>
                                    </p:set>
                                    <p:anim calcmode="lin" valueType="num">
                                      <p:cBhvr additive="base">
                                        <p:cTn id="104" dur="500" fill="hold"/>
                                        <p:tgtEl>
                                          <p:spTgt spid="104"/>
                                        </p:tgtEl>
                                        <p:attrNameLst>
                                          <p:attrName>ppt_x</p:attrName>
                                        </p:attrNameLst>
                                      </p:cBhvr>
                                      <p:tavLst>
                                        <p:tav tm="0">
                                          <p:val>
                                            <p:strVal val="#ppt_x"/>
                                          </p:val>
                                        </p:tav>
                                        <p:tav tm="100000">
                                          <p:val>
                                            <p:strVal val="#ppt_x"/>
                                          </p:val>
                                        </p:tav>
                                      </p:tavLst>
                                    </p:anim>
                                    <p:anim calcmode="lin" valueType="num">
                                      <p:cBhvr additive="base">
                                        <p:cTn id="105" dur="500" fill="hold"/>
                                        <p:tgtEl>
                                          <p:spTgt spid="104"/>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0"/>
                                  </p:stCondLst>
                                  <p:childTnLst>
                                    <p:set>
                                      <p:cBhvr>
                                        <p:cTn id="107" dur="1" fill="hold">
                                          <p:stCondLst>
                                            <p:cond delay="0"/>
                                          </p:stCondLst>
                                        </p:cTn>
                                        <p:tgtEl>
                                          <p:spTgt spid="108"/>
                                        </p:tgtEl>
                                        <p:attrNameLst>
                                          <p:attrName>style.visibility</p:attrName>
                                        </p:attrNameLst>
                                      </p:cBhvr>
                                      <p:to>
                                        <p:strVal val="visible"/>
                                      </p:to>
                                    </p:set>
                                    <p:anim calcmode="lin" valueType="num">
                                      <p:cBhvr additive="base">
                                        <p:cTn id="108" dur="500" fill="hold"/>
                                        <p:tgtEl>
                                          <p:spTgt spid="108"/>
                                        </p:tgtEl>
                                        <p:attrNameLst>
                                          <p:attrName>ppt_x</p:attrName>
                                        </p:attrNameLst>
                                      </p:cBhvr>
                                      <p:tavLst>
                                        <p:tav tm="0">
                                          <p:val>
                                            <p:strVal val="#ppt_x"/>
                                          </p:val>
                                        </p:tav>
                                        <p:tav tm="100000">
                                          <p:val>
                                            <p:strVal val="#ppt_x"/>
                                          </p:val>
                                        </p:tav>
                                      </p:tavLst>
                                    </p:anim>
                                    <p:anim calcmode="lin" valueType="num">
                                      <p:cBhvr additive="base">
                                        <p:cTn id="109" dur="500" fill="hold"/>
                                        <p:tgtEl>
                                          <p:spTgt spid="108"/>
                                        </p:tgtEl>
                                        <p:attrNameLst>
                                          <p:attrName>ppt_y</p:attrName>
                                        </p:attrNameLst>
                                      </p:cBhvr>
                                      <p:tavLst>
                                        <p:tav tm="0">
                                          <p:val>
                                            <p:strVal val="1+#ppt_h/2"/>
                                          </p:val>
                                        </p:tav>
                                        <p:tav tm="100000">
                                          <p:val>
                                            <p:strVal val="#ppt_y"/>
                                          </p:val>
                                        </p:tav>
                                      </p:tavLst>
                                    </p:anim>
                                  </p:childTnLst>
                                </p:cTn>
                              </p:par>
                              <p:par>
                                <p:cTn id="110" presetID="2" presetClass="entr" presetSubtype="4" fill="hold" nodeType="withEffect">
                                  <p:stCondLst>
                                    <p:cond delay="0"/>
                                  </p:stCondLst>
                                  <p:childTnLst>
                                    <p:set>
                                      <p:cBhvr>
                                        <p:cTn id="111" dur="1" fill="hold">
                                          <p:stCondLst>
                                            <p:cond delay="0"/>
                                          </p:stCondLst>
                                        </p:cTn>
                                        <p:tgtEl>
                                          <p:spTgt spid="109"/>
                                        </p:tgtEl>
                                        <p:attrNameLst>
                                          <p:attrName>style.visibility</p:attrName>
                                        </p:attrNameLst>
                                      </p:cBhvr>
                                      <p:to>
                                        <p:strVal val="visible"/>
                                      </p:to>
                                    </p:set>
                                    <p:anim calcmode="lin" valueType="num">
                                      <p:cBhvr additive="base">
                                        <p:cTn id="112" dur="500" fill="hold"/>
                                        <p:tgtEl>
                                          <p:spTgt spid="109"/>
                                        </p:tgtEl>
                                        <p:attrNameLst>
                                          <p:attrName>ppt_x</p:attrName>
                                        </p:attrNameLst>
                                      </p:cBhvr>
                                      <p:tavLst>
                                        <p:tav tm="0">
                                          <p:val>
                                            <p:strVal val="#ppt_x"/>
                                          </p:val>
                                        </p:tav>
                                        <p:tav tm="100000">
                                          <p:val>
                                            <p:strVal val="#ppt_x"/>
                                          </p:val>
                                        </p:tav>
                                      </p:tavLst>
                                    </p:anim>
                                    <p:anim calcmode="lin" valueType="num">
                                      <p:cBhvr additive="base">
                                        <p:cTn id="113" dur="500" fill="hold"/>
                                        <p:tgtEl>
                                          <p:spTgt spid="109"/>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0"/>
                                  </p:stCondLst>
                                  <p:childTnLst>
                                    <p:set>
                                      <p:cBhvr>
                                        <p:cTn id="115" dur="1" fill="hold">
                                          <p:stCondLst>
                                            <p:cond delay="0"/>
                                          </p:stCondLst>
                                        </p:cTn>
                                        <p:tgtEl>
                                          <p:spTgt spid="114"/>
                                        </p:tgtEl>
                                        <p:attrNameLst>
                                          <p:attrName>style.visibility</p:attrName>
                                        </p:attrNameLst>
                                      </p:cBhvr>
                                      <p:to>
                                        <p:strVal val="visible"/>
                                      </p:to>
                                    </p:set>
                                    <p:anim calcmode="lin" valueType="num">
                                      <p:cBhvr additive="base">
                                        <p:cTn id="116" dur="500" fill="hold"/>
                                        <p:tgtEl>
                                          <p:spTgt spid="114"/>
                                        </p:tgtEl>
                                        <p:attrNameLst>
                                          <p:attrName>ppt_x</p:attrName>
                                        </p:attrNameLst>
                                      </p:cBhvr>
                                      <p:tavLst>
                                        <p:tav tm="0">
                                          <p:val>
                                            <p:strVal val="#ppt_x"/>
                                          </p:val>
                                        </p:tav>
                                        <p:tav tm="100000">
                                          <p:val>
                                            <p:strVal val="#ppt_x"/>
                                          </p:val>
                                        </p:tav>
                                      </p:tavLst>
                                    </p:anim>
                                    <p:anim calcmode="lin" valueType="num">
                                      <p:cBhvr additive="base">
                                        <p:cTn id="117"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8" grpId="0" animBg="1"/>
      <p:bldP spid="59" grpId="0" animBg="1"/>
      <p:bldP spid="60" grpId="0" animBg="1"/>
      <p:bldP spid="61" grpId="0" animBg="1"/>
      <p:bldP spid="62" grpId="0" animBg="1"/>
      <p:bldP spid="63" grpId="0" animBg="1"/>
      <p:bldP spid="64" grpId="0" animBg="1"/>
      <p:bldP spid="65" grpId="0" animBg="1"/>
      <p:bldP spid="68" grpId="0" animBg="1"/>
      <p:bldP spid="102" grpId="0" animBg="1"/>
      <p:bldP spid="103" grpId="0" animBg="1"/>
      <p:bldP spid="108" grpId="0" animBg="1"/>
      <p:bldP spid="114" grpId="0" animBg="1"/>
      <p:bldP spid="115" grpId="0"/>
      <p:bldP spid="116" grpId="0"/>
      <p:bldP spid="117" grpId="0"/>
      <p:bldP spid="118" grpId="0"/>
      <p:bldP spid="119" grpId="0"/>
      <p:bldP spid="120" grpId="0"/>
      <p:bldP spid="1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2" name="TextBox 1">
            <a:extLst>
              <a:ext uri="{FF2B5EF4-FFF2-40B4-BE49-F238E27FC236}">
                <a16:creationId xmlns:a16="http://schemas.microsoft.com/office/drawing/2014/main" id="{72366903-47D5-6BE8-D944-066C18479184}"/>
              </a:ext>
            </a:extLst>
          </p:cNvPr>
          <p:cNvSpPr txBox="1"/>
          <p:nvPr/>
        </p:nvSpPr>
        <p:spPr>
          <a:xfrm>
            <a:off x="279947" y="6298184"/>
            <a:ext cx="943871" cy="338554"/>
          </a:xfrm>
          <a:prstGeom prst="rect">
            <a:avLst/>
          </a:prstGeom>
          <a:noFill/>
        </p:spPr>
        <p:txBody>
          <a:bodyPr wrap="square" rtlCol="0">
            <a:spAutoFit/>
          </a:bodyPr>
          <a:lstStyle/>
          <a:p>
            <a:pPr algn="ctr"/>
            <a:r>
              <a:rPr lang="fa-IR" sz="1100" dirty="0">
                <a:cs typeface="B Yekan" panose="00000400000000000000" pitchFamily="2" charset="-78"/>
              </a:rPr>
              <a:t>15 </a:t>
            </a:r>
            <a:r>
              <a:rPr lang="fa-IR" sz="1600" dirty="0">
                <a:cs typeface="B Yekan" panose="00000400000000000000" pitchFamily="2" charset="-78"/>
              </a:rPr>
              <a:t>14</a:t>
            </a:r>
            <a:r>
              <a:rPr lang="fa-IR" sz="1100" dirty="0">
                <a:cs typeface="B Yekan" panose="00000400000000000000" pitchFamily="2" charset="-78"/>
              </a:rPr>
              <a:t> 13</a:t>
            </a:r>
            <a:endParaRPr lang="en-US" sz="1100" dirty="0">
              <a:cs typeface="B Yekan" panose="00000400000000000000" pitchFamily="2" charset="-78"/>
            </a:endParaRPr>
          </a:p>
        </p:txBody>
      </p:sp>
      <p:grpSp>
        <p:nvGrpSpPr>
          <p:cNvPr id="37" name="Group 36">
            <a:extLst>
              <a:ext uri="{FF2B5EF4-FFF2-40B4-BE49-F238E27FC236}">
                <a16:creationId xmlns:a16="http://schemas.microsoft.com/office/drawing/2014/main" id="{386FF02B-419B-B816-4351-B0C7061615BA}"/>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5B4EC541-BCFB-B029-7107-DB360305E1C6}"/>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2F9BA318-DF8D-5F1D-BFB8-F3124CEB14E1}"/>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8" name="TextBox 7">
            <a:extLst>
              <a:ext uri="{FF2B5EF4-FFF2-40B4-BE49-F238E27FC236}">
                <a16:creationId xmlns:a16="http://schemas.microsoft.com/office/drawing/2014/main" id="{2BD4E377-5522-BFAF-B5D3-9967B74B1036}"/>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14" name="Group 13">
            <a:extLst>
              <a:ext uri="{FF2B5EF4-FFF2-40B4-BE49-F238E27FC236}">
                <a16:creationId xmlns:a16="http://schemas.microsoft.com/office/drawing/2014/main" id="{9FA2ABEC-88B8-90F6-FB76-A3378CC1226D}"/>
              </a:ext>
            </a:extLst>
          </p:cNvPr>
          <p:cNvGrpSpPr/>
          <p:nvPr/>
        </p:nvGrpSpPr>
        <p:grpSpPr>
          <a:xfrm>
            <a:off x="2132563" y="2914559"/>
            <a:ext cx="8391549" cy="1894592"/>
            <a:chOff x="2166562" y="2581194"/>
            <a:chExt cx="8391549" cy="1894592"/>
          </a:xfrm>
        </p:grpSpPr>
        <p:sp>
          <p:nvSpPr>
            <p:cNvPr id="36" name="Google Shape;283;p19">
              <a:extLst>
                <a:ext uri="{FF2B5EF4-FFF2-40B4-BE49-F238E27FC236}">
                  <a16:creationId xmlns:a16="http://schemas.microsoft.com/office/drawing/2014/main" id="{22326F0B-8ABC-C084-B255-B0EAFA0145FA}"/>
                </a:ext>
              </a:extLst>
            </p:cNvPr>
            <p:cNvSpPr/>
            <p:nvPr/>
          </p:nvSpPr>
          <p:spPr>
            <a:xfrm>
              <a:off x="8670117" y="2581194"/>
              <a:ext cx="1887994" cy="1894592"/>
            </a:xfrm>
            <a:prstGeom prst="roundRect">
              <a:avLst>
                <a:gd name="adj" fmla="val 50000"/>
              </a:avLst>
            </a:prstGeom>
            <a:solidFill>
              <a:srgbClr val="8080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84;p19">
              <a:extLst>
                <a:ext uri="{FF2B5EF4-FFF2-40B4-BE49-F238E27FC236}">
                  <a16:creationId xmlns:a16="http://schemas.microsoft.com/office/drawing/2014/main" id="{5D3C1D21-DD79-3A0C-E786-2097ADD2048A}"/>
                </a:ext>
              </a:extLst>
            </p:cNvPr>
            <p:cNvSpPr/>
            <p:nvPr/>
          </p:nvSpPr>
          <p:spPr>
            <a:xfrm>
              <a:off x="6525798" y="2581194"/>
              <a:ext cx="1887994" cy="1894592"/>
            </a:xfrm>
            <a:prstGeom prst="roundRect">
              <a:avLst>
                <a:gd name="adj" fmla="val 50000"/>
              </a:avLst>
            </a:pr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85;p19">
              <a:extLst>
                <a:ext uri="{FF2B5EF4-FFF2-40B4-BE49-F238E27FC236}">
                  <a16:creationId xmlns:a16="http://schemas.microsoft.com/office/drawing/2014/main" id="{43D55C2C-DE6A-1A08-DA5D-CBAE7BB7E1D3}"/>
                </a:ext>
              </a:extLst>
            </p:cNvPr>
            <p:cNvSpPr/>
            <p:nvPr/>
          </p:nvSpPr>
          <p:spPr>
            <a:xfrm>
              <a:off x="8234782"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86;p19">
              <a:extLst>
                <a:ext uri="{FF2B5EF4-FFF2-40B4-BE49-F238E27FC236}">
                  <a16:creationId xmlns:a16="http://schemas.microsoft.com/office/drawing/2014/main" id="{596AF702-45DA-A642-D031-FEFBF9DA36EC}"/>
                </a:ext>
              </a:extLst>
            </p:cNvPr>
            <p:cNvSpPr/>
            <p:nvPr/>
          </p:nvSpPr>
          <p:spPr>
            <a:xfrm>
              <a:off x="7994206"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rgbClr val="001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87;p19">
              <a:extLst>
                <a:ext uri="{FF2B5EF4-FFF2-40B4-BE49-F238E27FC236}">
                  <a16:creationId xmlns:a16="http://schemas.microsoft.com/office/drawing/2014/main" id="{A9A65449-6796-E5C4-E7E8-8B344DE767D1}"/>
                </a:ext>
              </a:extLst>
            </p:cNvPr>
            <p:cNvSpPr/>
            <p:nvPr/>
          </p:nvSpPr>
          <p:spPr>
            <a:xfrm>
              <a:off x="4337238" y="2581194"/>
              <a:ext cx="1887994" cy="1894592"/>
            </a:xfrm>
            <a:prstGeom prst="roundRect">
              <a:avLst>
                <a:gd name="adj" fmla="val 50000"/>
              </a:avLst>
            </a:prstGeom>
            <a:solidFill>
              <a:srgbClr val="ECE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88;p19">
              <a:extLst>
                <a:ext uri="{FF2B5EF4-FFF2-40B4-BE49-F238E27FC236}">
                  <a16:creationId xmlns:a16="http://schemas.microsoft.com/office/drawing/2014/main" id="{74F2475C-D2B4-BE19-C962-5F340A8AB9C2}"/>
                </a:ext>
              </a:extLst>
            </p:cNvPr>
            <p:cNvSpPr/>
            <p:nvPr/>
          </p:nvSpPr>
          <p:spPr>
            <a:xfrm>
              <a:off x="6046223"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89;p19">
              <a:extLst>
                <a:ext uri="{FF2B5EF4-FFF2-40B4-BE49-F238E27FC236}">
                  <a16:creationId xmlns:a16="http://schemas.microsoft.com/office/drawing/2014/main" id="{FE2DE892-E4A1-D4D2-D619-94D5E46389CA}"/>
                </a:ext>
              </a:extLst>
            </p:cNvPr>
            <p:cNvSpPr/>
            <p:nvPr/>
          </p:nvSpPr>
          <p:spPr>
            <a:xfrm>
              <a:off x="5805646"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rgbClr val="001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2;p19">
              <a:extLst>
                <a:ext uri="{FF2B5EF4-FFF2-40B4-BE49-F238E27FC236}">
                  <a16:creationId xmlns:a16="http://schemas.microsoft.com/office/drawing/2014/main" id="{DFC846EB-4E17-C0A9-482E-508F662C8A4D}"/>
                </a:ext>
              </a:extLst>
            </p:cNvPr>
            <p:cNvSpPr/>
            <p:nvPr/>
          </p:nvSpPr>
          <p:spPr>
            <a:xfrm>
              <a:off x="2166562" y="2581194"/>
              <a:ext cx="1887994" cy="1894592"/>
            </a:xfrm>
            <a:prstGeom prst="roundRect">
              <a:avLst>
                <a:gd name="adj" fmla="val 50000"/>
              </a:avLst>
            </a:prstGeom>
            <a:solidFill>
              <a:srgbClr val="35CE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293;p19">
              <a:extLst>
                <a:ext uri="{FF2B5EF4-FFF2-40B4-BE49-F238E27FC236}">
                  <a16:creationId xmlns:a16="http://schemas.microsoft.com/office/drawing/2014/main" id="{6282760D-4BDF-6F62-0564-B970DB5C5A15}"/>
                </a:ext>
              </a:extLst>
            </p:cNvPr>
            <p:cNvSpPr/>
            <p:nvPr/>
          </p:nvSpPr>
          <p:spPr>
            <a:xfrm>
              <a:off x="3875547"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94;p19">
              <a:extLst>
                <a:ext uri="{FF2B5EF4-FFF2-40B4-BE49-F238E27FC236}">
                  <a16:creationId xmlns:a16="http://schemas.microsoft.com/office/drawing/2014/main" id="{00DF1A31-5740-0CA5-0FA6-BA7453446400}"/>
                </a:ext>
              </a:extLst>
            </p:cNvPr>
            <p:cNvSpPr/>
            <p:nvPr/>
          </p:nvSpPr>
          <p:spPr>
            <a:xfrm>
              <a:off x="3634970"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rgbClr val="001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302;p19">
            <a:extLst>
              <a:ext uri="{FF2B5EF4-FFF2-40B4-BE49-F238E27FC236}">
                <a16:creationId xmlns:a16="http://schemas.microsoft.com/office/drawing/2014/main" id="{914C6090-9BA8-6040-2FC3-4A34280D31ED}"/>
              </a:ext>
            </a:extLst>
          </p:cNvPr>
          <p:cNvGrpSpPr/>
          <p:nvPr/>
        </p:nvGrpSpPr>
        <p:grpSpPr>
          <a:xfrm>
            <a:off x="9295543" y="3589023"/>
            <a:ext cx="591434" cy="591435"/>
            <a:chOff x="1492675" y="4992125"/>
            <a:chExt cx="481825" cy="481825"/>
          </a:xfrm>
        </p:grpSpPr>
        <p:sp>
          <p:nvSpPr>
            <p:cNvPr id="65" name="Google Shape;303;p19">
              <a:extLst>
                <a:ext uri="{FF2B5EF4-FFF2-40B4-BE49-F238E27FC236}">
                  <a16:creationId xmlns:a16="http://schemas.microsoft.com/office/drawing/2014/main" id="{B1CD0B13-9EE8-48DE-2EFF-D6BF6DEBF819}"/>
                </a:ext>
              </a:extLst>
            </p:cNvPr>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6" name="Google Shape;304;p19">
              <a:extLst>
                <a:ext uri="{FF2B5EF4-FFF2-40B4-BE49-F238E27FC236}">
                  <a16:creationId xmlns:a16="http://schemas.microsoft.com/office/drawing/2014/main" id="{5D504E32-1E84-3A61-915A-08C7F8F93ACD}"/>
                </a:ext>
              </a:extLst>
            </p:cNvPr>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7" name="Google Shape;305;p19">
            <a:extLst>
              <a:ext uri="{FF2B5EF4-FFF2-40B4-BE49-F238E27FC236}">
                <a16:creationId xmlns:a16="http://schemas.microsoft.com/office/drawing/2014/main" id="{4D4DE8FB-4C79-2BAF-8E35-AE6FA5C4EDCB}"/>
              </a:ext>
            </a:extLst>
          </p:cNvPr>
          <p:cNvGrpSpPr/>
          <p:nvPr/>
        </p:nvGrpSpPr>
        <p:grpSpPr>
          <a:xfrm>
            <a:off x="4984617" y="3589028"/>
            <a:ext cx="591411" cy="591424"/>
            <a:chOff x="-5251625" y="3272950"/>
            <a:chExt cx="292225" cy="292250"/>
          </a:xfrm>
        </p:grpSpPr>
        <p:sp>
          <p:nvSpPr>
            <p:cNvPr id="68" name="Google Shape;306;p19">
              <a:extLst>
                <a:ext uri="{FF2B5EF4-FFF2-40B4-BE49-F238E27FC236}">
                  <a16:creationId xmlns:a16="http://schemas.microsoft.com/office/drawing/2014/main" id="{E99D5FAA-3DFD-AA6F-6E7E-830D6BE0AE38}"/>
                </a:ext>
              </a:extLst>
            </p:cNvPr>
            <p:cNvSpPr/>
            <p:nvPr/>
          </p:nvSpPr>
          <p:spPr>
            <a:xfrm>
              <a:off x="-5156325" y="3462775"/>
              <a:ext cx="33900" cy="33100"/>
            </a:xfrm>
            <a:custGeom>
              <a:avLst/>
              <a:gdLst/>
              <a:ahLst/>
              <a:cxnLst/>
              <a:rect l="l" t="t" r="r" b="b"/>
              <a:pathLst>
                <a:path w="1356" h="1324" extrusionOk="0">
                  <a:moveTo>
                    <a:pt x="662" y="0"/>
                  </a:moveTo>
                  <a:cubicBezTo>
                    <a:pt x="284" y="0"/>
                    <a:pt x="1" y="315"/>
                    <a:pt x="1" y="662"/>
                  </a:cubicBezTo>
                  <a:cubicBezTo>
                    <a:pt x="1" y="1072"/>
                    <a:pt x="316" y="1324"/>
                    <a:pt x="662" y="1324"/>
                  </a:cubicBezTo>
                  <a:cubicBezTo>
                    <a:pt x="1072" y="1324"/>
                    <a:pt x="1355" y="1009"/>
                    <a:pt x="1355" y="662"/>
                  </a:cubicBezTo>
                  <a:cubicBezTo>
                    <a:pt x="1355" y="284"/>
                    <a:pt x="1040" y="0"/>
                    <a:pt x="6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07;p19">
              <a:extLst>
                <a:ext uri="{FF2B5EF4-FFF2-40B4-BE49-F238E27FC236}">
                  <a16:creationId xmlns:a16="http://schemas.microsoft.com/office/drawing/2014/main" id="{C32B0B0E-7574-A6D8-09C6-9AB33FDECAC9}"/>
                </a:ext>
              </a:extLst>
            </p:cNvPr>
            <p:cNvSpPr/>
            <p:nvPr/>
          </p:nvSpPr>
          <p:spPr>
            <a:xfrm>
              <a:off x="-5251625" y="3272950"/>
              <a:ext cx="292225" cy="292250"/>
            </a:xfrm>
            <a:custGeom>
              <a:avLst/>
              <a:gdLst/>
              <a:ahLst/>
              <a:cxnLst/>
              <a:rect l="l" t="t" r="r" b="b"/>
              <a:pathLst>
                <a:path w="11689" h="11690" extrusionOk="0">
                  <a:moveTo>
                    <a:pt x="3699" y="2764"/>
                  </a:moveTo>
                  <a:cubicBezTo>
                    <a:pt x="3958" y="2764"/>
                    <a:pt x="4180" y="3098"/>
                    <a:pt x="3939" y="3340"/>
                  </a:cubicBezTo>
                  <a:lnTo>
                    <a:pt x="3497" y="3781"/>
                  </a:lnTo>
                  <a:lnTo>
                    <a:pt x="3939" y="4191"/>
                  </a:lnTo>
                  <a:cubicBezTo>
                    <a:pt x="4180" y="4433"/>
                    <a:pt x="3958" y="4767"/>
                    <a:pt x="3699" y="4767"/>
                  </a:cubicBezTo>
                  <a:cubicBezTo>
                    <a:pt x="3621" y="4767"/>
                    <a:pt x="3539" y="4737"/>
                    <a:pt x="3466" y="4664"/>
                  </a:cubicBezTo>
                  <a:lnTo>
                    <a:pt x="3025" y="4222"/>
                  </a:lnTo>
                  <a:lnTo>
                    <a:pt x="2584" y="4664"/>
                  </a:lnTo>
                  <a:cubicBezTo>
                    <a:pt x="2515" y="4756"/>
                    <a:pt x="2432" y="4794"/>
                    <a:pt x="2352" y="4794"/>
                  </a:cubicBezTo>
                  <a:cubicBezTo>
                    <a:pt x="2103" y="4794"/>
                    <a:pt x="1873" y="4429"/>
                    <a:pt x="2111" y="4191"/>
                  </a:cubicBezTo>
                  <a:lnTo>
                    <a:pt x="2552" y="3781"/>
                  </a:lnTo>
                  <a:lnTo>
                    <a:pt x="2111" y="3340"/>
                  </a:lnTo>
                  <a:cubicBezTo>
                    <a:pt x="1869" y="3098"/>
                    <a:pt x="2092" y="2764"/>
                    <a:pt x="2351" y="2764"/>
                  </a:cubicBezTo>
                  <a:cubicBezTo>
                    <a:pt x="2429" y="2764"/>
                    <a:pt x="2511" y="2795"/>
                    <a:pt x="2584" y="2868"/>
                  </a:cubicBezTo>
                  <a:lnTo>
                    <a:pt x="3025" y="3309"/>
                  </a:lnTo>
                  <a:lnTo>
                    <a:pt x="3466" y="2868"/>
                  </a:lnTo>
                  <a:cubicBezTo>
                    <a:pt x="3539" y="2795"/>
                    <a:pt x="3621" y="2764"/>
                    <a:pt x="3699" y="2764"/>
                  </a:cubicBezTo>
                  <a:close/>
                  <a:moveTo>
                    <a:pt x="8583" y="6922"/>
                  </a:moveTo>
                  <a:cubicBezTo>
                    <a:pt x="8841" y="6922"/>
                    <a:pt x="9064" y="7257"/>
                    <a:pt x="8822" y="7499"/>
                  </a:cubicBezTo>
                  <a:lnTo>
                    <a:pt x="8381" y="7940"/>
                  </a:lnTo>
                  <a:lnTo>
                    <a:pt x="8822" y="8381"/>
                  </a:lnTo>
                  <a:cubicBezTo>
                    <a:pt x="9064" y="8623"/>
                    <a:pt x="8841" y="8958"/>
                    <a:pt x="8583" y="8958"/>
                  </a:cubicBezTo>
                  <a:cubicBezTo>
                    <a:pt x="8504" y="8958"/>
                    <a:pt x="8422" y="8927"/>
                    <a:pt x="8349" y="8854"/>
                  </a:cubicBezTo>
                  <a:lnTo>
                    <a:pt x="7908" y="8413"/>
                  </a:lnTo>
                  <a:lnTo>
                    <a:pt x="7467" y="8854"/>
                  </a:lnTo>
                  <a:cubicBezTo>
                    <a:pt x="7394" y="8927"/>
                    <a:pt x="7312" y="8958"/>
                    <a:pt x="7234" y="8958"/>
                  </a:cubicBezTo>
                  <a:cubicBezTo>
                    <a:pt x="6975" y="8958"/>
                    <a:pt x="6753" y="8623"/>
                    <a:pt x="6995" y="8381"/>
                  </a:cubicBezTo>
                  <a:lnTo>
                    <a:pt x="7436" y="7940"/>
                  </a:lnTo>
                  <a:lnTo>
                    <a:pt x="6995" y="7499"/>
                  </a:lnTo>
                  <a:cubicBezTo>
                    <a:pt x="6753" y="7257"/>
                    <a:pt x="6975" y="6922"/>
                    <a:pt x="7234" y="6922"/>
                  </a:cubicBezTo>
                  <a:cubicBezTo>
                    <a:pt x="7312" y="6922"/>
                    <a:pt x="7394" y="6953"/>
                    <a:pt x="7467" y="7026"/>
                  </a:cubicBezTo>
                  <a:lnTo>
                    <a:pt x="7908" y="7467"/>
                  </a:lnTo>
                  <a:lnTo>
                    <a:pt x="8349" y="7026"/>
                  </a:lnTo>
                  <a:cubicBezTo>
                    <a:pt x="8422" y="6953"/>
                    <a:pt x="8504" y="6922"/>
                    <a:pt x="8583" y="6922"/>
                  </a:cubicBezTo>
                  <a:close/>
                  <a:moveTo>
                    <a:pt x="7895" y="2732"/>
                  </a:moveTo>
                  <a:cubicBezTo>
                    <a:pt x="7974" y="2732"/>
                    <a:pt x="8055" y="2763"/>
                    <a:pt x="8129" y="2836"/>
                  </a:cubicBezTo>
                  <a:lnTo>
                    <a:pt x="8790" y="3498"/>
                  </a:lnTo>
                  <a:cubicBezTo>
                    <a:pt x="8916" y="3624"/>
                    <a:pt x="8916" y="3844"/>
                    <a:pt x="8790" y="3970"/>
                  </a:cubicBezTo>
                  <a:lnTo>
                    <a:pt x="8129" y="4632"/>
                  </a:lnTo>
                  <a:cubicBezTo>
                    <a:pt x="8055" y="4705"/>
                    <a:pt x="7974" y="4736"/>
                    <a:pt x="7895" y="4736"/>
                  </a:cubicBezTo>
                  <a:cubicBezTo>
                    <a:pt x="7637" y="4736"/>
                    <a:pt x="7414" y="4401"/>
                    <a:pt x="7656" y="4159"/>
                  </a:cubicBezTo>
                  <a:lnTo>
                    <a:pt x="7719" y="4096"/>
                  </a:lnTo>
                  <a:lnTo>
                    <a:pt x="7719" y="4096"/>
                  </a:lnTo>
                  <a:cubicBezTo>
                    <a:pt x="6175" y="4159"/>
                    <a:pt x="4978" y="5388"/>
                    <a:pt x="4852" y="6932"/>
                  </a:cubicBezTo>
                  <a:cubicBezTo>
                    <a:pt x="5451" y="7089"/>
                    <a:pt x="5829" y="7593"/>
                    <a:pt x="5829" y="8224"/>
                  </a:cubicBezTo>
                  <a:cubicBezTo>
                    <a:pt x="5829" y="9011"/>
                    <a:pt x="5230" y="9641"/>
                    <a:pt x="4474" y="9641"/>
                  </a:cubicBezTo>
                  <a:cubicBezTo>
                    <a:pt x="3750" y="9641"/>
                    <a:pt x="3119" y="9011"/>
                    <a:pt x="3119" y="8255"/>
                  </a:cubicBezTo>
                  <a:cubicBezTo>
                    <a:pt x="3119" y="7625"/>
                    <a:pt x="3529" y="7089"/>
                    <a:pt x="4128" y="6932"/>
                  </a:cubicBezTo>
                  <a:cubicBezTo>
                    <a:pt x="4285" y="5042"/>
                    <a:pt x="5829" y="3498"/>
                    <a:pt x="7751" y="3403"/>
                  </a:cubicBezTo>
                  <a:lnTo>
                    <a:pt x="7656" y="3309"/>
                  </a:lnTo>
                  <a:cubicBezTo>
                    <a:pt x="7414" y="3067"/>
                    <a:pt x="7637" y="2732"/>
                    <a:pt x="7895" y="2732"/>
                  </a:cubicBezTo>
                  <a:close/>
                  <a:moveTo>
                    <a:pt x="5829" y="1"/>
                  </a:moveTo>
                  <a:cubicBezTo>
                    <a:pt x="2647" y="1"/>
                    <a:pt x="0" y="2584"/>
                    <a:pt x="0" y="5829"/>
                  </a:cubicBezTo>
                  <a:cubicBezTo>
                    <a:pt x="0" y="9011"/>
                    <a:pt x="2615" y="11689"/>
                    <a:pt x="5829" y="11689"/>
                  </a:cubicBezTo>
                  <a:cubicBezTo>
                    <a:pt x="9011" y="11689"/>
                    <a:pt x="11689" y="9043"/>
                    <a:pt x="11689" y="5829"/>
                  </a:cubicBezTo>
                  <a:cubicBezTo>
                    <a:pt x="11657" y="5357"/>
                    <a:pt x="11563" y="4884"/>
                    <a:pt x="11500" y="4443"/>
                  </a:cubicBezTo>
                  <a:cubicBezTo>
                    <a:pt x="11248" y="4884"/>
                    <a:pt x="10838" y="5136"/>
                    <a:pt x="10303" y="5136"/>
                  </a:cubicBezTo>
                  <a:cubicBezTo>
                    <a:pt x="9578" y="5136"/>
                    <a:pt x="8948" y="4506"/>
                    <a:pt x="8948" y="3781"/>
                  </a:cubicBezTo>
                  <a:cubicBezTo>
                    <a:pt x="8948" y="3025"/>
                    <a:pt x="9578" y="2395"/>
                    <a:pt x="10303" y="2395"/>
                  </a:cubicBezTo>
                  <a:cubicBezTo>
                    <a:pt x="10397" y="2395"/>
                    <a:pt x="10523" y="2395"/>
                    <a:pt x="10586" y="2427"/>
                  </a:cubicBezTo>
                  <a:cubicBezTo>
                    <a:pt x="9483" y="883"/>
                    <a:pt x="7719" y="1"/>
                    <a:pt x="58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08;p19">
              <a:extLst>
                <a:ext uri="{FF2B5EF4-FFF2-40B4-BE49-F238E27FC236}">
                  <a16:creationId xmlns:a16="http://schemas.microsoft.com/office/drawing/2014/main" id="{34B96C19-1C29-D9CF-78D6-0DC653D50F54}"/>
                </a:ext>
              </a:extLst>
            </p:cNvPr>
            <p:cNvSpPr/>
            <p:nvPr/>
          </p:nvSpPr>
          <p:spPr>
            <a:xfrm>
              <a:off x="-5011400" y="3350150"/>
              <a:ext cx="33900" cy="33875"/>
            </a:xfrm>
            <a:custGeom>
              <a:avLst/>
              <a:gdLst/>
              <a:ahLst/>
              <a:cxnLst/>
              <a:rect l="l" t="t" r="r" b="b"/>
              <a:pathLst>
                <a:path w="1356" h="1355" extrusionOk="0">
                  <a:moveTo>
                    <a:pt x="662" y="0"/>
                  </a:moveTo>
                  <a:cubicBezTo>
                    <a:pt x="315" y="0"/>
                    <a:pt x="0" y="284"/>
                    <a:pt x="0" y="693"/>
                  </a:cubicBezTo>
                  <a:cubicBezTo>
                    <a:pt x="0" y="1071"/>
                    <a:pt x="315" y="1355"/>
                    <a:pt x="662" y="1355"/>
                  </a:cubicBezTo>
                  <a:cubicBezTo>
                    <a:pt x="1072" y="1355"/>
                    <a:pt x="1355" y="1040"/>
                    <a:pt x="1355" y="693"/>
                  </a:cubicBezTo>
                  <a:cubicBezTo>
                    <a:pt x="1355" y="315"/>
                    <a:pt x="1040" y="0"/>
                    <a:pt x="6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309;p19">
            <a:extLst>
              <a:ext uri="{FF2B5EF4-FFF2-40B4-BE49-F238E27FC236}">
                <a16:creationId xmlns:a16="http://schemas.microsoft.com/office/drawing/2014/main" id="{AA49EB1D-FD59-B1DC-94FA-9046E674D871}"/>
              </a:ext>
            </a:extLst>
          </p:cNvPr>
          <p:cNvGrpSpPr/>
          <p:nvPr/>
        </p:nvGrpSpPr>
        <p:grpSpPr>
          <a:xfrm>
            <a:off x="7157292" y="3589027"/>
            <a:ext cx="591419" cy="591427"/>
            <a:chOff x="-4475825" y="3612425"/>
            <a:chExt cx="293825" cy="291450"/>
          </a:xfrm>
        </p:grpSpPr>
        <p:sp>
          <p:nvSpPr>
            <p:cNvPr id="72" name="Google Shape;310;p19">
              <a:extLst>
                <a:ext uri="{FF2B5EF4-FFF2-40B4-BE49-F238E27FC236}">
                  <a16:creationId xmlns:a16="http://schemas.microsoft.com/office/drawing/2014/main" id="{5E7AABCF-46DA-C0B3-FDEC-E5E9E35416AB}"/>
                </a:ext>
              </a:extLst>
            </p:cNvPr>
            <p:cNvSpPr/>
            <p:nvPr/>
          </p:nvSpPr>
          <p:spPr>
            <a:xfrm>
              <a:off x="-4349800" y="3664400"/>
              <a:ext cx="34675" cy="33100"/>
            </a:xfrm>
            <a:custGeom>
              <a:avLst/>
              <a:gdLst/>
              <a:ahLst/>
              <a:cxnLst/>
              <a:rect l="l" t="t" r="r" b="b"/>
              <a:pathLst>
                <a:path w="1387" h="1324" extrusionOk="0">
                  <a:moveTo>
                    <a:pt x="694" y="1"/>
                  </a:moveTo>
                  <a:cubicBezTo>
                    <a:pt x="347" y="1"/>
                    <a:pt x="32" y="316"/>
                    <a:pt x="32" y="662"/>
                  </a:cubicBezTo>
                  <a:cubicBezTo>
                    <a:pt x="1" y="1040"/>
                    <a:pt x="316" y="1324"/>
                    <a:pt x="694" y="1324"/>
                  </a:cubicBezTo>
                  <a:cubicBezTo>
                    <a:pt x="1103" y="1324"/>
                    <a:pt x="1387" y="1009"/>
                    <a:pt x="1387" y="662"/>
                  </a:cubicBezTo>
                  <a:cubicBezTo>
                    <a:pt x="1387" y="284"/>
                    <a:pt x="1072"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11;p19">
              <a:extLst>
                <a:ext uri="{FF2B5EF4-FFF2-40B4-BE49-F238E27FC236}">
                  <a16:creationId xmlns:a16="http://schemas.microsoft.com/office/drawing/2014/main" id="{497DD388-7023-DF77-CBAE-AAF221E05E57}"/>
                </a:ext>
              </a:extLst>
            </p:cNvPr>
            <p:cNvSpPr/>
            <p:nvPr/>
          </p:nvSpPr>
          <p:spPr>
            <a:xfrm>
              <a:off x="-4366325" y="3714800"/>
              <a:ext cx="68525" cy="34700"/>
            </a:xfrm>
            <a:custGeom>
              <a:avLst/>
              <a:gdLst/>
              <a:ahLst/>
              <a:cxnLst/>
              <a:rect l="l" t="t" r="r" b="b"/>
              <a:pathLst>
                <a:path w="2741" h="1388" extrusionOk="0">
                  <a:moveTo>
                    <a:pt x="1008" y="1"/>
                  </a:moveTo>
                  <a:cubicBezTo>
                    <a:pt x="473" y="1"/>
                    <a:pt x="0" y="474"/>
                    <a:pt x="0" y="1009"/>
                  </a:cubicBezTo>
                  <a:lnTo>
                    <a:pt x="0" y="1387"/>
                  </a:lnTo>
                  <a:lnTo>
                    <a:pt x="2741" y="1387"/>
                  </a:lnTo>
                  <a:lnTo>
                    <a:pt x="2741" y="1009"/>
                  </a:lnTo>
                  <a:cubicBezTo>
                    <a:pt x="2741" y="474"/>
                    <a:pt x="2268" y="1"/>
                    <a:pt x="16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312;p19">
              <a:extLst>
                <a:ext uri="{FF2B5EF4-FFF2-40B4-BE49-F238E27FC236}">
                  <a16:creationId xmlns:a16="http://schemas.microsoft.com/office/drawing/2014/main" id="{5F0EF811-7F42-3677-B4FF-F82A7D95CED4}"/>
                </a:ext>
              </a:extLst>
            </p:cNvPr>
            <p:cNvSpPr/>
            <p:nvPr/>
          </p:nvSpPr>
          <p:spPr>
            <a:xfrm>
              <a:off x="-4475825" y="3612425"/>
              <a:ext cx="293825" cy="291450"/>
            </a:xfrm>
            <a:custGeom>
              <a:avLst/>
              <a:gdLst/>
              <a:ahLst/>
              <a:cxnLst/>
              <a:rect l="l" t="t" r="r" b="b"/>
              <a:pathLst>
                <a:path w="11753" h="11658" extrusionOk="0">
                  <a:moveTo>
                    <a:pt x="5703" y="1324"/>
                  </a:moveTo>
                  <a:cubicBezTo>
                    <a:pt x="6459" y="1324"/>
                    <a:pt x="7089" y="1954"/>
                    <a:pt x="7089" y="2710"/>
                  </a:cubicBezTo>
                  <a:cubicBezTo>
                    <a:pt x="7089" y="3025"/>
                    <a:pt x="6963" y="3340"/>
                    <a:pt x="6774" y="3592"/>
                  </a:cubicBezTo>
                  <a:cubicBezTo>
                    <a:pt x="7373" y="3844"/>
                    <a:pt x="7751" y="4443"/>
                    <a:pt x="7751" y="5104"/>
                  </a:cubicBezTo>
                  <a:lnTo>
                    <a:pt x="7751" y="5766"/>
                  </a:lnTo>
                  <a:lnTo>
                    <a:pt x="7783" y="5766"/>
                  </a:lnTo>
                  <a:cubicBezTo>
                    <a:pt x="7783" y="5986"/>
                    <a:pt x="7625" y="6144"/>
                    <a:pt x="7436" y="6144"/>
                  </a:cubicBezTo>
                  <a:lnTo>
                    <a:pt x="4002" y="6144"/>
                  </a:lnTo>
                  <a:cubicBezTo>
                    <a:pt x="3813" y="6144"/>
                    <a:pt x="3655" y="5986"/>
                    <a:pt x="3655" y="5766"/>
                  </a:cubicBezTo>
                  <a:lnTo>
                    <a:pt x="3655" y="5104"/>
                  </a:lnTo>
                  <a:cubicBezTo>
                    <a:pt x="3655" y="4443"/>
                    <a:pt x="4065" y="3844"/>
                    <a:pt x="4664" y="3592"/>
                  </a:cubicBezTo>
                  <a:cubicBezTo>
                    <a:pt x="4443" y="3340"/>
                    <a:pt x="4348" y="3056"/>
                    <a:pt x="4348" y="2710"/>
                  </a:cubicBezTo>
                  <a:cubicBezTo>
                    <a:pt x="4348" y="1954"/>
                    <a:pt x="4979" y="1324"/>
                    <a:pt x="5703" y="1324"/>
                  </a:cubicBezTo>
                  <a:close/>
                  <a:moveTo>
                    <a:pt x="5798" y="0"/>
                  </a:moveTo>
                  <a:cubicBezTo>
                    <a:pt x="3561" y="0"/>
                    <a:pt x="1702" y="1859"/>
                    <a:pt x="1702" y="4096"/>
                  </a:cubicBezTo>
                  <a:cubicBezTo>
                    <a:pt x="1702" y="5041"/>
                    <a:pt x="2017" y="5955"/>
                    <a:pt x="2553" y="6616"/>
                  </a:cubicBezTo>
                  <a:lnTo>
                    <a:pt x="1702" y="7120"/>
                  </a:lnTo>
                  <a:cubicBezTo>
                    <a:pt x="1513" y="6963"/>
                    <a:pt x="1293" y="6900"/>
                    <a:pt x="1040" y="6900"/>
                  </a:cubicBezTo>
                  <a:cubicBezTo>
                    <a:pt x="473" y="6900"/>
                    <a:pt x="1" y="7341"/>
                    <a:pt x="1" y="7908"/>
                  </a:cubicBezTo>
                  <a:cubicBezTo>
                    <a:pt x="1" y="8475"/>
                    <a:pt x="473" y="8948"/>
                    <a:pt x="1040" y="8948"/>
                  </a:cubicBezTo>
                  <a:cubicBezTo>
                    <a:pt x="1576" y="8948"/>
                    <a:pt x="2049" y="8475"/>
                    <a:pt x="2049" y="7908"/>
                  </a:cubicBezTo>
                  <a:lnTo>
                    <a:pt x="2049" y="7719"/>
                  </a:lnTo>
                  <a:lnTo>
                    <a:pt x="3025" y="7120"/>
                  </a:lnTo>
                  <a:cubicBezTo>
                    <a:pt x="3309" y="7372"/>
                    <a:pt x="3592" y="7593"/>
                    <a:pt x="3939" y="7751"/>
                  </a:cubicBezTo>
                  <a:lnTo>
                    <a:pt x="3277" y="8948"/>
                  </a:lnTo>
                  <a:lnTo>
                    <a:pt x="3088" y="8948"/>
                  </a:lnTo>
                  <a:cubicBezTo>
                    <a:pt x="2521" y="8948"/>
                    <a:pt x="2049" y="9420"/>
                    <a:pt x="2049" y="9956"/>
                  </a:cubicBezTo>
                  <a:cubicBezTo>
                    <a:pt x="2049" y="10523"/>
                    <a:pt x="2521" y="10996"/>
                    <a:pt x="3088" y="10996"/>
                  </a:cubicBezTo>
                  <a:cubicBezTo>
                    <a:pt x="3624" y="10996"/>
                    <a:pt x="4096" y="10523"/>
                    <a:pt x="4096" y="9956"/>
                  </a:cubicBezTo>
                  <a:cubicBezTo>
                    <a:pt x="4096" y="9735"/>
                    <a:pt x="4033" y="9483"/>
                    <a:pt x="3876" y="9294"/>
                  </a:cubicBezTo>
                  <a:lnTo>
                    <a:pt x="4569" y="8034"/>
                  </a:lnTo>
                  <a:cubicBezTo>
                    <a:pt x="4853" y="8097"/>
                    <a:pt x="5168" y="8192"/>
                    <a:pt x="5483" y="8223"/>
                  </a:cubicBezTo>
                  <a:lnTo>
                    <a:pt x="5483" y="9672"/>
                  </a:lnTo>
                  <a:cubicBezTo>
                    <a:pt x="5073" y="9830"/>
                    <a:pt x="4821" y="10208"/>
                    <a:pt x="4821" y="10617"/>
                  </a:cubicBezTo>
                  <a:cubicBezTo>
                    <a:pt x="4821" y="11185"/>
                    <a:pt x="5294" y="11657"/>
                    <a:pt x="5829" y="11657"/>
                  </a:cubicBezTo>
                  <a:cubicBezTo>
                    <a:pt x="6396" y="11657"/>
                    <a:pt x="6869" y="11185"/>
                    <a:pt x="6869" y="10617"/>
                  </a:cubicBezTo>
                  <a:cubicBezTo>
                    <a:pt x="6869" y="10208"/>
                    <a:pt x="6585" y="9798"/>
                    <a:pt x="6176" y="9672"/>
                  </a:cubicBezTo>
                  <a:lnTo>
                    <a:pt x="6176" y="8223"/>
                  </a:lnTo>
                  <a:cubicBezTo>
                    <a:pt x="6491" y="8192"/>
                    <a:pt x="6806" y="8160"/>
                    <a:pt x="7089" y="8034"/>
                  </a:cubicBezTo>
                  <a:lnTo>
                    <a:pt x="7814" y="9294"/>
                  </a:lnTo>
                  <a:cubicBezTo>
                    <a:pt x="7657" y="9483"/>
                    <a:pt x="7562" y="9672"/>
                    <a:pt x="7562" y="9956"/>
                  </a:cubicBezTo>
                  <a:cubicBezTo>
                    <a:pt x="7562" y="10523"/>
                    <a:pt x="8035" y="10996"/>
                    <a:pt x="8602" y="10996"/>
                  </a:cubicBezTo>
                  <a:cubicBezTo>
                    <a:pt x="9137" y="10996"/>
                    <a:pt x="9610" y="10523"/>
                    <a:pt x="9610" y="9956"/>
                  </a:cubicBezTo>
                  <a:cubicBezTo>
                    <a:pt x="9610" y="9420"/>
                    <a:pt x="9137" y="8948"/>
                    <a:pt x="8602" y="8948"/>
                  </a:cubicBezTo>
                  <a:lnTo>
                    <a:pt x="8381" y="8948"/>
                  </a:lnTo>
                  <a:lnTo>
                    <a:pt x="7720" y="7751"/>
                  </a:lnTo>
                  <a:cubicBezTo>
                    <a:pt x="8035" y="7593"/>
                    <a:pt x="8350" y="7372"/>
                    <a:pt x="8633" y="7120"/>
                  </a:cubicBezTo>
                  <a:lnTo>
                    <a:pt x="9704" y="7719"/>
                  </a:lnTo>
                  <a:lnTo>
                    <a:pt x="9704" y="7908"/>
                  </a:lnTo>
                  <a:cubicBezTo>
                    <a:pt x="9704" y="8475"/>
                    <a:pt x="10177" y="8948"/>
                    <a:pt x="10713" y="8948"/>
                  </a:cubicBezTo>
                  <a:cubicBezTo>
                    <a:pt x="11280" y="8948"/>
                    <a:pt x="11752" y="8475"/>
                    <a:pt x="11752" y="7908"/>
                  </a:cubicBezTo>
                  <a:cubicBezTo>
                    <a:pt x="11626" y="7309"/>
                    <a:pt x="11154" y="6900"/>
                    <a:pt x="10586" y="6900"/>
                  </a:cubicBezTo>
                  <a:cubicBezTo>
                    <a:pt x="10366" y="6900"/>
                    <a:pt x="10114" y="6963"/>
                    <a:pt x="9925" y="7120"/>
                  </a:cubicBezTo>
                  <a:lnTo>
                    <a:pt x="9011" y="6616"/>
                  </a:lnTo>
                  <a:cubicBezTo>
                    <a:pt x="9515" y="5892"/>
                    <a:pt x="9893" y="4978"/>
                    <a:pt x="9893" y="4096"/>
                  </a:cubicBezTo>
                  <a:cubicBezTo>
                    <a:pt x="9893" y="1796"/>
                    <a:pt x="8035" y="0"/>
                    <a:pt x="57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 name="Google Shape;313;p19">
            <a:extLst>
              <a:ext uri="{FF2B5EF4-FFF2-40B4-BE49-F238E27FC236}">
                <a16:creationId xmlns:a16="http://schemas.microsoft.com/office/drawing/2014/main" id="{1B9C876D-BFD0-3A6F-66C3-8C03431C3FB8}"/>
              </a:ext>
            </a:extLst>
          </p:cNvPr>
          <p:cNvGrpSpPr/>
          <p:nvPr/>
        </p:nvGrpSpPr>
        <p:grpSpPr>
          <a:xfrm>
            <a:off x="2800072" y="3615918"/>
            <a:ext cx="591421" cy="537646"/>
            <a:chOff x="-40745125" y="3632900"/>
            <a:chExt cx="318225" cy="289875"/>
          </a:xfrm>
        </p:grpSpPr>
        <p:sp>
          <p:nvSpPr>
            <p:cNvPr id="76" name="Google Shape;314;p19">
              <a:extLst>
                <a:ext uri="{FF2B5EF4-FFF2-40B4-BE49-F238E27FC236}">
                  <a16:creationId xmlns:a16="http://schemas.microsoft.com/office/drawing/2014/main" id="{F1E9D619-4FF8-6F11-6178-7396CED10A1B}"/>
                </a:ext>
              </a:extLst>
            </p:cNvPr>
            <p:cNvSpPr/>
            <p:nvPr/>
          </p:nvSpPr>
          <p:spPr>
            <a:xfrm>
              <a:off x="-40745125" y="3632900"/>
              <a:ext cx="300125" cy="82725"/>
            </a:xfrm>
            <a:custGeom>
              <a:avLst/>
              <a:gdLst/>
              <a:ahLst/>
              <a:cxnLst/>
              <a:rect l="l" t="t" r="r" b="b"/>
              <a:pathLst>
                <a:path w="12005" h="3309" extrusionOk="0">
                  <a:moveTo>
                    <a:pt x="1671" y="0"/>
                  </a:moveTo>
                  <a:cubicBezTo>
                    <a:pt x="757" y="0"/>
                    <a:pt x="1" y="757"/>
                    <a:pt x="1" y="1670"/>
                  </a:cubicBezTo>
                  <a:cubicBezTo>
                    <a:pt x="1" y="2552"/>
                    <a:pt x="757" y="3308"/>
                    <a:pt x="1671" y="3308"/>
                  </a:cubicBezTo>
                  <a:lnTo>
                    <a:pt x="11469" y="3308"/>
                  </a:lnTo>
                  <a:cubicBezTo>
                    <a:pt x="11815" y="3308"/>
                    <a:pt x="12004" y="2930"/>
                    <a:pt x="11784" y="2647"/>
                  </a:cubicBezTo>
                  <a:cubicBezTo>
                    <a:pt x="11595" y="2363"/>
                    <a:pt x="11469" y="2017"/>
                    <a:pt x="11469" y="1670"/>
                  </a:cubicBezTo>
                  <a:cubicBezTo>
                    <a:pt x="11469" y="1292"/>
                    <a:pt x="11595" y="946"/>
                    <a:pt x="11784" y="662"/>
                  </a:cubicBezTo>
                  <a:cubicBezTo>
                    <a:pt x="11973" y="410"/>
                    <a:pt x="11784" y="0"/>
                    <a:pt x="114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315;p19">
              <a:extLst>
                <a:ext uri="{FF2B5EF4-FFF2-40B4-BE49-F238E27FC236}">
                  <a16:creationId xmlns:a16="http://schemas.microsoft.com/office/drawing/2014/main" id="{2DA5D08B-805C-5E05-824F-16697E5F5B44}"/>
                </a:ext>
              </a:extLst>
            </p:cNvPr>
            <p:cNvSpPr/>
            <p:nvPr/>
          </p:nvSpPr>
          <p:spPr>
            <a:xfrm>
              <a:off x="-40508050" y="3736075"/>
              <a:ext cx="21300" cy="82725"/>
            </a:xfrm>
            <a:custGeom>
              <a:avLst/>
              <a:gdLst/>
              <a:ahLst/>
              <a:cxnLst/>
              <a:rect l="l" t="t" r="r" b="b"/>
              <a:pathLst>
                <a:path w="852" h="3309" extrusionOk="0">
                  <a:moveTo>
                    <a:pt x="1" y="1"/>
                  </a:moveTo>
                  <a:lnTo>
                    <a:pt x="1" y="3309"/>
                  </a:lnTo>
                  <a:lnTo>
                    <a:pt x="852" y="3309"/>
                  </a:lnTo>
                  <a:lnTo>
                    <a:pt x="8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316;p19">
              <a:extLst>
                <a:ext uri="{FF2B5EF4-FFF2-40B4-BE49-F238E27FC236}">
                  <a16:creationId xmlns:a16="http://schemas.microsoft.com/office/drawing/2014/main" id="{775AEE37-BF68-0FE6-9A80-DB2C1A22290C}"/>
                </a:ext>
              </a:extLst>
            </p:cNvPr>
            <p:cNvSpPr/>
            <p:nvPr/>
          </p:nvSpPr>
          <p:spPr>
            <a:xfrm>
              <a:off x="-40466300" y="3736875"/>
              <a:ext cx="39400" cy="82725"/>
            </a:xfrm>
            <a:custGeom>
              <a:avLst/>
              <a:gdLst/>
              <a:ahLst/>
              <a:cxnLst/>
              <a:rect l="l" t="t" r="r" b="b"/>
              <a:pathLst>
                <a:path w="1576" h="3309" extrusionOk="0">
                  <a:moveTo>
                    <a:pt x="1" y="0"/>
                  </a:moveTo>
                  <a:lnTo>
                    <a:pt x="1" y="3308"/>
                  </a:lnTo>
                  <a:lnTo>
                    <a:pt x="1198" y="3308"/>
                  </a:lnTo>
                  <a:cubicBezTo>
                    <a:pt x="1387" y="3277"/>
                    <a:pt x="1576" y="3088"/>
                    <a:pt x="1576" y="2899"/>
                  </a:cubicBezTo>
                  <a:lnTo>
                    <a:pt x="1576" y="410"/>
                  </a:lnTo>
                  <a:cubicBezTo>
                    <a:pt x="1576" y="158"/>
                    <a:pt x="1387" y="0"/>
                    <a:pt x="11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317;p19">
              <a:extLst>
                <a:ext uri="{FF2B5EF4-FFF2-40B4-BE49-F238E27FC236}">
                  <a16:creationId xmlns:a16="http://schemas.microsoft.com/office/drawing/2014/main" id="{95BC29F6-F371-5DA9-8931-1463094122D0}"/>
                </a:ext>
              </a:extLst>
            </p:cNvPr>
            <p:cNvSpPr/>
            <p:nvPr/>
          </p:nvSpPr>
          <p:spPr>
            <a:xfrm>
              <a:off x="-40723050" y="3736075"/>
              <a:ext cx="194550" cy="82725"/>
            </a:xfrm>
            <a:custGeom>
              <a:avLst/>
              <a:gdLst/>
              <a:ahLst/>
              <a:cxnLst/>
              <a:rect l="l" t="t" r="r" b="b"/>
              <a:pathLst>
                <a:path w="7782" h="3309" extrusionOk="0">
                  <a:moveTo>
                    <a:pt x="441" y="1"/>
                  </a:moveTo>
                  <a:cubicBezTo>
                    <a:pt x="189" y="1"/>
                    <a:pt x="0" y="221"/>
                    <a:pt x="0" y="442"/>
                  </a:cubicBezTo>
                  <a:lnTo>
                    <a:pt x="0" y="2931"/>
                  </a:lnTo>
                  <a:cubicBezTo>
                    <a:pt x="0" y="3151"/>
                    <a:pt x="189" y="3309"/>
                    <a:pt x="441" y="3309"/>
                  </a:cubicBezTo>
                  <a:lnTo>
                    <a:pt x="7782" y="3309"/>
                  </a:lnTo>
                  <a:lnTo>
                    <a:pt x="77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318;p19">
              <a:extLst>
                <a:ext uri="{FF2B5EF4-FFF2-40B4-BE49-F238E27FC236}">
                  <a16:creationId xmlns:a16="http://schemas.microsoft.com/office/drawing/2014/main" id="{C89ADB59-0842-27D8-EC13-B318DEBA5DE8}"/>
                </a:ext>
              </a:extLst>
            </p:cNvPr>
            <p:cNvSpPr/>
            <p:nvPr/>
          </p:nvSpPr>
          <p:spPr>
            <a:xfrm>
              <a:off x="-40681325" y="3839250"/>
              <a:ext cx="21300" cy="82725"/>
            </a:xfrm>
            <a:custGeom>
              <a:avLst/>
              <a:gdLst/>
              <a:ahLst/>
              <a:cxnLst/>
              <a:rect l="l" t="t" r="r" b="b"/>
              <a:pathLst>
                <a:path w="852" h="3309" extrusionOk="0">
                  <a:moveTo>
                    <a:pt x="1" y="1"/>
                  </a:moveTo>
                  <a:lnTo>
                    <a:pt x="1" y="3309"/>
                  </a:lnTo>
                  <a:lnTo>
                    <a:pt x="851" y="3309"/>
                  </a:lnTo>
                  <a:lnTo>
                    <a:pt x="8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319;p19">
              <a:extLst>
                <a:ext uri="{FF2B5EF4-FFF2-40B4-BE49-F238E27FC236}">
                  <a16:creationId xmlns:a16="http://schemas.microsoft.com/office/drawing/2014/main" id="{4F12C8C5-83FB-D56B-19FB-B2D72126B3C9}"/>
                </a:ext>
              </a:extLst>
            </p:cNvPr>
            <p:cNvSpPr/>
            <p:nvPr/>
          </p:nvSpPr>
          <p:spPr>
            <a:xfrm>
              <a:off x="-40639575" y="3840825"/>
              <a:ext cx="190625" cy="81950"/>
            </a:xfrm>
            <a:custGeom>
              <a:avLst/>
              <a:gdLst/>
              <a:ahLst/>
              <a:cxnLst/>
              <a:rect l="l" t="t" r="r" b="b"/>
              <a:pathLst>
                <a:path w="7625" h="3278" extrusionOk="0">
                  <a:moveTo>
                    <a:pt x="1" y="1"/>
                  </a:moveTo>
                  <a:lnTo>
                    <a:pt x="1" y="3277"/>
                  </a:lnTo>
                  <a:lnTo>
                    <a:pt x="7247" y="3277"/>
                  </a:lnTo>
                  <a:cubicBezTo>
                    <a:pt x="7467" y="3277"/>
                    <a:pt x="7625" y="3057"/>
                    <a:pt x="7625" y="2868"/>
                  </a:cubicBezTo>
                  <a:lnTo>
                    <a:pt x="7625" y="379"/>
                  </a:lnTo>
                  <a:cubicBezTo>
                    <a:pt x="7625" y="158"/>
                    <a:pt x="7436" y="1"/>
                    <a:pt x="72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320;p19">
              <a:extLst>
                <a:ext uri="{FF2B5EF4-FFF2-40B4-BE49-F238E27FC236}">
                  <a16:creationId xmlns:a16="http://schemas.microsoft.com/office/drawing/2014/main" id="{C0E7EB83-5A5E-38C3-F3B1-DFE9AF3017B5}"/>
                </a:ext>
              </a:extLst>
            </p:cNvPr>
            <p:cNvSpPr/>
            <p:nvPr/>
          </p:nvSpPr>
          <p:spPr>
            <a:xfrm>
              <a:off x="-40745125" y="3840050"/>
              <a:ext cx="43350" cy="82725"/>
            </a:xfrm>
            <a:custGeom>
              <a:avLst/>
              <a:gdLst/>
              <a:ahLst/>
              <a:cxnLst/>
              <a:rect l="l" t="t" r="r" b="b"/>
              <a:pathLst>
                <a:path w="1734" h="3309" extrusionOk="0">
                  <a:moveTo>
                    <a:pt x="442" y="0"/>
                  </a:moveTo>
                  <a:cubicBezTo>
                    <a:pt x="190" y="0"/>
                    <a:pt x="1" y="189"/>
                    <a:pt x="1" y="378"/>
                  </a:cubicBezTo>
                  <a:lnTo>
                    <a:pt x="1" y="2867"/>
                  </a:lnTo>
                  <a:cubicBezTo>
                    <a:pt x="1" y="3088"/>
                    <a:pt x="190" y="3308"/>
                    <a:pt x="442" y="3308"/>
                  </a:cubicBezTo>
                  <a:lnTo>
                    <a:pt x="1734" y="3308"/>
                  </a:lnTo>
                  <a:lnTo>
                    <a:pt x="173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 name="TextBox 82">
            <a:extLst>
              <a:ext uri="{FF2B5EF4-FFF2-40B4-BE49-F238E27FC236}">
                <a16:creationId xmlns:a16="http://schemas.microsoft.com/office/drawing/2014/main" id="{496EC15C-C8B4-CB83-A7D4-F1738F0433D7}"/>
              </a:ext>
            </a:extLst>
          </p:cNvPr>
          <p:cNvSpPr txBox="1"/>
          <p:nvPr/>
        </p:nvSpPr>
        <p:spPr>
          <a:xfrm>
            <a:off x="8715808" y="2440232"/>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84" name="TextBox 83">
            <a:extLst>
              <a:ext uri="{FF2B5EF4-FFF2-40B4-BE49-F238E27FC236}">
                <a16:creationId xmlns:a16="http://schemas.microsoft.com/office/drawing/2014/main" id="{5CCF73EB-F71F-7F73-F872-C1681D1E1526}"/>
              </a:ext>
            </a:extLst>
          </p:cNvPr>
          <p:cNvSpPr txBox="1"/>
          <p:nvPr/>
        </p:nvSpPr>
        <p:spPr>
          <a:xfrm>
            <a:off x="6573044" y="2440232"/>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85" name="TextBox 84">
            <a:extLst>
              <a:ext uri="{FF2B5EF4-FFF2-40B4-BE49-F238E27FC236}">
                <a16:creationId xmlns:a16="http://schemas.microsoft.com/office/drawing/2014/main" id="{01420D00-0324-9F34-7E9C-C34C3A2C7478}"/>
              </a:ext>
            </a:extLst>
          </p:cNvPr>
          <p:cNvSpPr txBox="1"/>
          <p:nvPr/>
        </p:nvSpPr>
        <p:spPr>
          <a:xfrm>
            <a:off x="4375654" y="2440232"/>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86" name="TextBox 85">
            <a:extLst>
              <a:ext uri="{FF2B5EF4-FFF2-40B4-BE49-F238E27FC236}">
                <a16:creationId xmlns:a16="http://schemas.microsoft.com/office/drawing/2014/main" id="{3445E8FC-4F39-497F-33A6-627E65DC4107}"/>
              </a:ext>
            </a:extLst>
          </p:cNvPr>
          <p:cNvSpPr txBox="1"/>
          <p:nvPr/>
        </p:nvSpPr>
        <p:spPr>
          <a:xfrm>
            <a:off x="2232890" y="2440232"/>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87" name="TextBox 86">
            <a:extLst>
              <a:ext uri="{FF2B5EF4-FFF2-40B4-BE49-F238E27FC236}">
                <a16:creationId xmlns:a16="http://schemas.microsoft.com/office/drawing/2014/main" id="{3A9C2C71-AC43-8839-F987-5B0A39C96D2D}"/>
              </a:ext>
            </a:extLst>
          </p:cNvPr>
          <p:cNvSpPr txBox="1"/>
          <p:nvPr/>
        </p:nvSpPr>
        <p:spPr>
          <a:xfrm>
            <a:off x="2156547" y="4946927"/>
            <a:ext cx="1938736" cy="1109919"/>
          </a:xfrm>
          <a:prstGeom prst="rect">
            <a:avLst/>
          </a:prstGeom>
          <a:noFill/>
        </p:spPr>
        <p:txBody>
          <a:bodyPr wrap="square">
            <a:spAutoFit/>
          </a:bodyPr>
          <a:lstStyle/>
          <a:p>
            <a:pPr algn="ctr" rtl="1">
              <a:lnSpc>
                <a:spcPct val="150000"/>
              </a:lnSpc>
            </a:pPr>
            <a:r>
              <a:rPr lang="fa-IR" sz="1200" b="1" dirty="0">
                <a:latin typeface="Kalameh" pitchFamily="2" charset="-78"/>
                <a:cs typeface="B Titr" panose="00000700000000000000" pitchFamily="2" charset="-78"/>
              </a:rPr>
              <a:t>تیتر عنوان را وارد نمایید</a:t>
            </a:r>
          </a:p>
          <a:p>
            <a:pPr algn="ctr" rtl="1">
              <a:lnSpc>
                <a:spcPct val="150000"/>
              </a:lnSpc>
            </a:pPr>
            <a:r>
              <a:rPr lang="fa-IR" sz="11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100" dirty="0">
              <a:latin typeface="Kalameh" pitchFamily="2" charset="-78"/>
              <a:cs typeface="B Yekan" panose="00000400000000000000" pitchFamily="2" charset="-78"/>
            </a:endParaRPr>
          </a:p>
        </p:txBody>
      </p:sp>
      <p:sp>
        <p:nvSpPr>
          <p:cNvPr id="88" name="TextBox 87">
            <a:extLst>
              <a:ext uri="{FF2B5EF4-FFF2-40B4-BE49-F238E27FC236}">
                <a16:creationId xmlns:a16="http://schemas.microsoft.com/office/drawing/2014/main" id="{3266A0BB-9103-CAB3-9485-5FB4CA469193}"/>
              </a:ext>
            </a:extLst>
          </p:cNvPr>
          <p:cNvSpPr txBox="1"/>
          <p:nvPr/>
        </p:nvSpPr>
        <p:spPr>
          <a:xfrm>
            <a:off x="4310954" y="4946927"/>
            <a:ext cx="1938736" cy="1109919"/>
          </a:xfrm>
          <a:prstGeom prst="rect">
            <a:avLst/>
          </a:prstGeom>
          <a:noFill/>
        </p:spPr>
        <p:txBody>
          <a:bodyPr wrap="square">
            <a:spAutoFit/>
          </a:bodyPr>
          <a:lstStyle/>
          <a:p>
            <a:pPr algn="ctr" rtl="1">
              <a:lnSpc>
                <a:spcPct val="150000"/>
              </a:lnSpc>
            </a:pPr>
            <a:r>
              <a:rPr lang="fa-IR" sz="1200" b="1" dirty="0">
                <a:latin typeface="Kalameh" pitchFamily="2" charset="-78"/>
                <a:cs typeface="B Titr" panose="00000700000000000000" pitchFamily="2" charset="-78"/>
              </a:rPr>
              <a:t>تیتر عنوان را وارد نمایید</a:t>
            </a:r>
          </a:p>
          <a:p>
            <a:pPr algn="ctr" rtl="1">
              <a:lnSpc>
                <a:spcPct val="150000"/>
              </a:lnSpc>
            </a:pPr>
            <a:r>
              <a:rPr lang="fa-IR" sz="11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100" dirty="0">
              <a:latin typeface="Kalameh" pitchFamily="2" charset="-78"/>
              <a:cs typeface="B Yekan" panose="00000400000000000000" pitchFamily="2" charset="-78"/>
            </a:endParaRPr>
          </a:p>
        </p:txBody>
      </p:sp>
      <p:sp>
        <p:nvSpPr>
          <p:cNvPr id="89" name="TextBox 88">
            <a:extLst>
              <a:ext uri="{FF2B5EF4-FFF2-40B4-BE49-F238E27FC236}">
                <a16:creationId xmlns:a16="http://schemas.microsoft.com/office/drawing/2014/main" id="{14EEF32F-3C01-9D46-B822-1A695915D12F}"/>
              </a:ext>
            </a:extLst>
          </p:cNvPr>
          <p:cNvSpPr txBox="1"/>
          <p:nvPr/>
        </p:nvSpPr>
        <p:spPr>
          <a:xfrm>
            <a:off x="6505659" y="4946927"/>
            <a:ext cx="1938736" cy="1109919"/>
          </a:xfrm>
          <a:prstGeom prst="rect">
            <a:avLst/>
          </a:prstGeom>
          <a:noFill/>
        </p:spPr>
        <p:txBody>
          <a:bodyPr wrap="square">
            <a:spAutoFit/>
          </a:bodyPr>
          <a:lstStyle/>
          <a:p>
            <a:pPr algn="ctr" rtl="1">
              <a:lnSpc>
                <a:spcPct val="150000"/>
              </a:lnSpc>
            </a:pPr>
            <a:r>
              <a:rPr lang="fa-IR" sz="1200" b="1" dirty="0">
                <a:latin typeface="Kalameh" pitchFamily="2" charset="-78"/>
                <a:cs typeface="B Titr" panose="00000700000000000000" pitchFamily="2" charset="-78"/>
              </a:rPr>
              <a:t>تیتر عنوان را وارد نمایید</a:t>
            </a:r>
          </a:p>
          <a:p>
            <a:pPr algn="ctr" rtl="1">
              <a:lnSpc>
                <a:spcPct val="150000"/>
              </a:lnSpc>
            </a:pPr>
            <a:r>
              <a:rPr lang="fa-IR" sz="11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100" dirty="0">
              <a:latin typeface="Kalameh" pitchFamily="2" charset="-78"/>
              <a:cs typeface="B Yekan" panose="00000400000000000000" pitchFamily="2" charset="-78"/>
            </a:endParaRPr>
          </a:p>
        </p:txBody>
      </p:sp>
      <p:sp>
        <p:nvSpPr>
          <p:cNvPr id="90" name="TextBox 89">
            <a:extLst>
              <a:ext uri="{FF2B5EF4-FFF2-40B4-BE49-F238E27FC236}">
                <a16:creationId xmlns:a16="http://schemas.microsoft.com/office/drawing/2014/main" id="{33FF211F-3E1C-F5DB-3961-39E58BE2EA76}"/>
              </a:ext>
            </a:extLst>
          </p:cNvPr>
          <p:cNvSpPr txBox="1"/>
          <p:nvPr/>
        </p:nvSpPr>
        <p:spPr>
          <a:xfrm>
            <a:off x="8660066" y="4946927"/>
            <a:ext cx="1938736" cy="1109919"/>
          </a:xfrm>
          <a:prstGeom prst="rect">
            <a:avLst/>
          </a:prstGeom>
          <a:noFill/>
        </p:spPr>
        <p:txBody>
          <a:bodyPr wrap="square">
            <a:spAutoFit/>
          </a:bodyPr>
          <a:lstStyle/>
          <a:p>
            <a:pPr algn="ctr" rtl="1">
              <a:lnSpc>
                <a:spcPct val="150000"/>
              </a:lnSpc>
            </a:pPr>
            <a:r>
              <a:rPr lang="fa-IR" sz="1200" b="1" dirty="0">
                <a:latin typeface="Kalameh" pitchFamily="2" charset="-78"/>
                <a:cs typeface="B Titr" panose="00000700000000000000" pitchFamily="2" charset="-78"/>
              </a:rPr>
              <a:t>تیتر عنوان را وارد نمایید</a:t>
            </a:r>
          </a:p>
          <a:p>
            <a:pPr algn="ctr" rtl="1">
              <a:lnSpc>
                <a:spcPct val="150000"/>
              </a:lnSpc>
            </a:pPr>
            <a:r>
              <a:rPr lang="fa-IR" sz="11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100" dirty="0">
              <a:latin typeface="Kalameh" pitchFamily="2" charset="-78"/>
              <a:cs typeface="B Yekan" panose="00000400000000000000" pitchFamily="2" charset="-78"/>
            </a:endParaRPr>
          </a:p>
        </p:txBody>
      </p:sp>
    </p:spTree>
    <p:extLst>
      <p:ext uri="{BB962C8B-B14F-4D97-AF65-F5344CB8AC3E}">
        <p14:creationId xmlns:p14="http://schemas.microsoft.com/office/powerpoint/2010/main" val="3133013911"/>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6"/>
                                        </p:tgtEl>
                                        <p:attrNameLst>
                                          <p:attrName>style.visibility</p:attrName>
                                        </p:attrNameLst>
                                      </p:cBhvr>
                                      <p:to>
                                        <p:strVal val="visible"/>
                                      </p:to>
                                    </p:set>
                                    <p:animEffect transition="in" filter="wipe(down)">
                                      <p:cBhvr>
                                        <p:cTn id="12" dur="500"/>
                                        <p:tgtEl>
                                          <p:spTgt spid="8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down)">
                                      <p:cBhvr>
                                        <p:cTn id="15" dur="500"/>
                                        <p:tgtEl>
                                          <p:spTgt spid="8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wipe(down)">
                                      <p:cBhvr>
                                        <p:cTn id="18" dur="500"/>
                                        <p:tgtEl>
                                          <p:spTgt spid="84"/>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83"/>
                                        </p:tgtEl>
                                        <p:attrNameLst>
                                          <p:attrName>style.visibility</p:attrName>
                                        </p:attrNameLst>
                                      </p:cBhvr>
                                      <p:to>
                                        <p:strVal val="visible"/>
                                      </p:to>
                                    </p:set>
                                    <p:animEffect transition="in" filter="wipe(down)">
                                      <p:cBhvr>
                                        <p:cTn id="21" dur="500"/>
                                        <p:tgtEl>
                                          <p:spTgt spid="8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1000"/>
                                        <p:tgtEl>
                                          <p:spTgt spid="75"/>
                                        </p:tgtEl>
                                      </p:cBhvr>
                                    </p:animEffect>
                                    <p:anim calcmode="lin" valueType="num">
                                      <p:cBhvr>
                                        <p:cTn id="32" dur="1000" fill="hold"/>
                                        <p:tgtEl>
                                          <p:spTgt spid="75"/>
                                        </p:tgtEl>
                                        <p:attrNameLst>
                                          <p:attrName>ppt_x</p:attrName>
                                        </p:attrNameLst>
                                      </p:cBhvr>
                                      <p:tavLst>
                                        <p:tav tm="0">
                                          <p:val>
                                            <p:strVal val="#ppt_x"/>
                                          </p:val>
                                        </p:tav>
                                        <p:tav tm="100000">
                                          <p:val>
                                            <p:strVal val="#ppt_x"/>
                                          </p:val>
                                        </p:tav>
                                      </p:tavLst>
                                    </p:anim>
                                    <p:anim calcmode="lin" valueType="num">
                                      <p:cBhvr>
                                        <p:cTn id="33" dur="1000" fill="hold"/>
                                        <p:tgtEl>
                                          <p:spTgt spid="7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67"/>
                                        </p:tgtEl>
                                        <p:attrNameLst>
                                          <p:attrName>style.visibility</p:attrName>
                                        </p:attrNameLst>
                                      </p:cBhvr>
                                      <p:to>
                                        <p:strVal val="visible"/>
                                      </p:to>
                                    </p:set>
                                    <p:animEffect transition="in" filter="fade">
                                      <p:cBhvr>
                                        <p:cTn id="36" dur="1000"/>
                                        <p:tgtEl>
                                          <p:spTgt spid="67"/>
                                        </p:tgtEl>
                                      </p:cBhvr>
                                    </p:animEffect>
                                    <p:anim calcmode="lin" valueType="num">
                                      <p:cBhvr>
                                        <p:cTn id="37" dur="1000" fill="hold"/>
                                        <p:tgtEl>
                                          <p:spTgt spid="67"/>
                                        </p:tgtEl>
                                        <p:attrNameLst>
                                          <p:attrName>ppt_x</p:attrName>
                                        </p:attrNameLst>
                                      </p:cBhvr>
                                      <p:tavLst>
                                        <p:tav tm="0">
                                          <p:val>
                                            <p:strVal val="#ppt_x"/>
                                          </p:val>
                                        </p:tav>
                                        <p:tav tm="100000">
                                          <p:val>
                                            <p:strVal val="#ppt_x"/>
                                          </p:val>
                                        </p:tav>
                                      </p:tavLst>
                                    </p:anim>
                                    <p:anim calcmode="lin" valueType="num">
                                      <p:cBhvr>
                                        <p:cTn id="38" dur="1000" fill="hold"/>
                                        <p:tgtEl>
                                          <p:spTgt spid="67"/>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71"/>
                                        </p:tgtEl>
                                        <p:attrNameLst>
                                          <p:attrName>style.visibility</p:attrName>
                                        </p:attrNameLst>
                                      </p:cBhvr>
                                      <p:to>
                                        <p:strVal val="visible"/>
                                      </p:to>
                                    </p:set>
                                    <p:animEffect transition="in" filter="fade">
                                      <p:cBhvr>
                                        <p:cTn id="41" dur="1000"/>
                                        <p:tgtEl>
                                          <p:spTgt spid="71"/>
                                        </p:tgtEl>
                                      </p:cBhvr>
                                    </p:animEffect>
                                    <p:anim calcmode="lin" valueType="num">
                                      <p:cBhvr>
                                        <p:cTn id="42" dur="1000" fill="hold"/>
                                        <p:tgtEl>
                                          <p:spTgt spid="71"/>
                                        </p:tgtEl>
                                        <p:attrNameLst>
                                          <p:attrName>ppt_x</p:attrName>
                                        </p:attrNameLst>
                                      </p:cBhvr>
                                      <p:tavLst>
                                        <p:tav tm="0">
                                          <p:val>
                                            <p:strVal val="#ppt_x"/>
                                          </p:val>
                                        </p:tav>
                                        <p:tav tm="100000">
                                          <p:val>
                                            <p:strVal val="#ppt_x"/>
                                          </p:val>
                                        </p:tav>
                                      </p:tavLst>
                                    </p:anim>
                                    <p:anim calcmode="lin" valueType="num">
                                      <p:cBhvr>
                                        <p:cTn id="43" dur="1000" fill="hold"/>
                                        <p:tgtEl>
                                          <p:spTgt spid="71"/>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fade">
                                      <p:cBhvr>
                                        <p:cTn id="46" dur="1000"/>
                                        <p:tgtEl>
                                          <p:spTgt spid="64"/>
                                        </p:tgtEl>
                                      </p:cBhvr>
                                    </p:animEffect>
                                    <p:anim calcmode="lin" valueType="num">
                                      <p:cBhvr>
                                        <p:cTn id="47" dur="1000" fill="hold"/>
                                        <p:tgtEl>
                                          <p:spTgt spid="64"/>
                                        </p:tgtEl>
                                        <p:attrNameLst>
                                          <p:attrName>ppt_x</p:attrName>
                                        </p:attrNameLst>
                                      </p:cBhvr>
                                      <p:tavLst>
                                        <p:tav tm="0">
                                          <p:val>
                                            <p:strVal val="#ppt_x"/>
                                          </p:val>
                                        </p:tav>
                                        <p:tav tm="100000">
                                          <p:val>
                                            <p:strVal val="#ppt_x"/>
                                          </p:val>
                                        </p:tav>
                                      </p:tavLst>
                                    </p:anim>
                                    <p:anim calcmode="lin" valueType="num">
                                      <p:cBhvr>
                                        <p:cTn id="48" dur="1000" fill="hold"/>
                                        <p:tgtEl>
                                          <p:spTgt spid="6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87"/>
                                        </p:tgtEl>
                                        <p:attrNameLst>
                                          <p:attrName>style.visibility</p:attrName>
                                        </p:attrNameLst>
                                      </p:cBhvr>
                                      <p:to>
                                        <p:strVal val="visible"/>
                                      </p:to>
                                    </p:set>
                                    <p:animEffect transition="in" filter="fade">
                                      <p:cBhvr>
                                        <p:cTn id="51" dur="1000"/>
                                        <p:tgtEl>
                                          <p:spTgt spid="87"/>
                                        </p:tgtEl>
                                      </p:cBhvr>
                                    </p:animEffect>
                                    <p:anim calcmode="lin" valueType="num">
                                      <p:cBhvr>
                                        <p:cTn id="52" dur="1000" fill="hold"/>
                                        <p:tgtEl>
                                          <p:spTgt spid="87"/>
                                        </p:tgtEl>
                                        <p:attrNameLst>
                                          <p:attrName>ppt_x</p:attrName>
                                        </p:attrNameLst>
                                      </p:cBhvr>
                                      <p:tavLst>
                                        <p:tav tm="0">
                                          <p:val>
                                            <p:strVal val="#ppt_x"/>
                                          </p:val>
                                        </p:tav>
                                        <p:tav tm="100000">
                                          <p:val>
                                            <p:strVal val="#ppt_x"/>
                                          </p:val>
                                        </p:tav>
                                      </p:tavLst>
                                    </p:anim>
                                    <p:anim calcmode="lin" valueType="num">
                                      <p:cBhvr>
                                        <p:cTn id="53" dur="1000" fill="hold"/>
                                        <p:tgtEl>
                                          <p:spTgt spid="8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88"/>
                                        </p:tgtEl>
                                        <p:attrNameLst>
                                          <p:attrName>style.visibility</p:attrName>
                                        </p:attrNameLst>
                                      </p:cBhvr>
                                      <p:to>
                                        <p:strVal val="visible"/>
                                      </p:to>
                                    </p:set>
                                    <p:animEffect transition="in" filter="fade">
                                      <p:cBhvr>
                                        <p:cTn id="56" dur="1000"/>
                                        <p:tgtEl>
                                          <p:spTgt spid="88"/>
                                        </p:tgtEl>
                                      </p:cBhvr>
                                    </p:animEffect>
                                    <p:anim calcmode="lin" valueType="num">
                                      <p:cBhvr>
                                        <p:cTn id="57" dur="1000" fill="hold"/>
                                        <p:tgtEl>
                                          <p:spTgt spid="88"/>
                                        </p:tgtEl>
                                        <p:attrNameLst>
                                          <p:attrName>ppt_x</p:attrName>
                                        </p:attrNameLst>
                                      </p:cBhvr>
                                      <p:tavLst>
                                        <p:tav tm="0">
                                          <p:val>
                                            <p:strVal val="#ppt_x"/>
                                          </p:val>
                                        </p:tav>
                                        <p:tav tm="100000">
                                          <p:val>
                                            <p:strVal val="#ppt_x"/>
                                          </p:val>
                                        </p:tav>
                                      </p:tavLst>
                                    </p:anim>
                                    <p:anim calcmode="lin" valueType="num">
                                      <p:cBhvr>
                                        <p:cTn id="58" dur="1000" fill="hold"/>
                                        <p:tgtEl>
                                          <p:spTgt spid="8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89"/>
                                        </p:tgtEl>
                                        <p:attrNameLst>
                                          <p:attrName>style.visibility</p:attrName>
                                        </p:attrNameLst>
                                      </p:cBhvr>
                                      <p:to>
                                        <p:strVal val="visible"/>
                                      </p:to>
                                    </p:set>
                                    <p:animEffect transition="in" filter="fade">
                                      <p:cBhvr>
                                        <p:cTn id="61" dur="1000"/>
                                        <p:tgtEl>
                                          <p:spTgt spid="89"/>
                                        </p:tgtEl>
                                      </p:cBhvr>
                                    </p:animEffect>
                                    <p:anim calcmode="lin" valueType="num">
                                      <p:cBhvr>
                                        <p:cTn id="62" dur="1000" fill="hold"/>
                                        <p:tgtEl>
                                          <p:spTgt spid="89"/>
                                        </p:tgtEl>
                                        <p:attrNameLst>
                                          <p:attrName>ppt_x</p:attrName>
                                        </p:attrNameLst>
                                      </p:cBhvr>
                                      <p:tavLst>
                                        <p:tav tm="0">
                                          <p:val>
                                            <p:strVal val="#ppt_x"/>
                                          </p:val>
                                        </p:tav>
                                        <p:tav tm="100000">
                                          <p:val>
                                            <p:strVal val="#ppt_x"/>
                                          </p:val>
                                        </p:tav>
                                      </p:tavLst>
                                    </p:anim>
                                    <p:anim calcmode="lin" valueType="num">
                                      <p:cBhvr>
                                        <p:cTn id="63" dur="1000" fill="hold"/>
                                        <p:tgtEl>
                                          <p:spTgt spid="89"/>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90"/>
                                        </p:tgtEl>
                                        <p:attrNameLst>
                                          <p:attrName>style.visibility</p:attrName>
                                        </p:attrNameLst>
                                      </p:cBhvr>
                                      <p:to>
                                        <p:strVal val="visible"/>
                                      </p:to>
                                    </p:set>
                                    <p:animEffect transition="in" filter="fade">
                                      <p:cBhvr>
                                        <p:cTn id="66" dur="1000"/>
                                        <p:tgtEl>
                                          <p:spTgt spid="90"/>
                                        </p:tgtEl>
                                      </p:cBhvr>
                                    </p:animEffect>
                                    <p:anim calcmode="lin" valueType="num">
                                      <p:cBhvr>
                                        <p:cTn id="67" dur="1000" fill="hold"/>
                                        <p:tgtEl>
                                          <p:spTgt spid="90"/>
                                        </p:tgtEl>
                                        <p:attrNameLst>
                                          <p:attrName>ppt_x</p:attrName>
                                        </p:attrNameLst>
                                      </p:cBhvr>
                                      <p:tavLst>
                                        <p:tav tm="0">
                                          <p:val>
                                            <p:strVal val="#ppt_x"/>
                                          </p:val>
                                        </p:tav>
                                        <p:tav tm="100000">
                                          <p:val>
                                            <p:strVal val="#ppt_x"/>
                                          </p:val>
                                        </p:tav>
                                      </p:tavLst>
                                    </p:anim>
                                    <p:anim calcmode="lin" valueType="num">
                                      <p:cBhvr>
                                        <p:cTn id="68"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3" grpId="0"/>
      <p:bldP spid="84" grpId="0"/>
      <p:bldP spid="85" grpId="0"/>
      <p:bldP spid="86" grpId="0"/>
      <p:bldP spid="87" grpId="0"/>
      <p:bldP spid="88" grpId="0"/>
      <p:bldP spid="89" grpId="0"/>
      <p:bldP spid="9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2" name="TextBox 1">
            <a:extLst>
              <a:ext uri="{FF2B5EF4-FFF2-40B4-BE49-F238E27FC236}">
                <a16:creationId xmlns:a16="http://schemas.microsoft.com/office/drawing/2014/main" id="{9B4213B5-4942-30CF-37E1-61B7DC13A6B5}"/>
              </a:ext>
            </a:extLst>
          </p:cNvPr>
          <p:cNvSpPr txBox="1"/>
          <p:nvPr/>
        </p:nvSpPr>
        <p:spPr>
          <a:xfrm>
            <a:off x="279947" y="6298184"/>
            <a:ext cx="943871" cy="338554"/>
          </a:xfrm>
          <a:prstGeom prst="rect">
            <a:avLst/>
          </a:prstGeom>
          <a:noFill/>
        </p:spPr>
        <p:txBody>
          <a:bodyPr wrap="square" rtlCol="0">
            <a:spAutoFit/>
          </a:bodyPr>
          <a:lstStyle/>
          <a:p>
            <a:pPr algn="ctr"/>
            <a:r>
              <a:rPr lang="fa-IR" sz="1100" dirty="0">
                <a:cs typeface="B Yekan" panose="00000400000000000000" pitchFamily="2" charset="-78"/>
              </a:rPr>
              <a:t>16 </a:t>
            </a:r>
            <a:r>
              <a:rPr lang="fa-IR" sz="1600" dirty="0">
                <a:cs typeface="B Yekan" panose="00000400000000000000" pitchFamily="2" charset="-78"/>
              </a:rPr>
              <a:t>15</a:t>
            </a:r>
            <a:r>
              <a:rPr lang="fa-IR" sz="1100" dirty="0">
                <a:cs typeface="B Yekan" panose="00000400000000000000" pitchFamily="2" charset="-78"/>
              </a:rPr>
              <a:t> 14</a:t>
            </a:r>
            <a:endParaRPr lang="en-US" sz="1100" dirty="0">
              <a:cs typeface="B Yekan" panose="00000400000000000000" pitchFamily="2" charset="-78"/>
            </a:endParaRPr>
          </a:p>
        </p:txBody>
      </p:sp>
      <p:grpSp>
        <p:nvGrpSpPr>
          <p:cNvPr id="37" name="Group 36">
            <a:extLst>
              <a:ext uri="{FF2B5EF4-FFF2-40B4-BE49-F238E27FC236}">
                <a16:creationId xmlns:a16="http://schemas.microsoft.com/office/drawing/2014/main" id="{AB63A54C-0A37-0F50-D5D3-F835AE422BDD}"/>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D9ACB75B-C989-C355-97A7-543FE9BC5951}"/>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F82ACAA9-FD73-4DC9-B684-72AE0C93C24B}"/>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8" name="TextBox 7">
            <a:extLst>
              <a:ext uri="{FF2B5EF4-FFF2-40B4-BE49-F238E27FC236}">
                <a16:creationId xmlns:a16="http://schemas.microsoft.com/office/drawing/2014/main" id="{DE4810A0-5E7F-97AC-AEDC-61C7B2729A72}"/>
              </a:ext>
            </a:extLst>
          </p:cNvPr>
          <p:cNvSpPr txBox="1"/>
          <p:nvPr/>
        </p:nvSpPr>
        <p:spPr>
          <a:xfrm>
            <a:off x="149087" y="2075768"/>
            <a:ext cx="11683992" cy="4347344"/>
          </a:xfrm>
          <a:prstGeom prst="rect">
            <a:avLst/>
          </a:prstGeom>
          <a:noFill/>
        </p:spPr>
        <p:txBody>
          <a:bodyPr wrap="square">
            <a:spAutoFit/>
          </a:bodyPr>
          <a:lstStyle/>
          <a:p>
            <a:pPr algn="justLow"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a:t>
            </a:r>
            <a:r>
              <a:rPr lang="fa-IR" sz="1400" dirty="0">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latin typeface="Kalameh" pitchFamily="2" charset="-78"/>
              <a:cs typeface="B Yekan" panose="00000400000000000000" pitchFamily="2" charset="-78"/>
            </a:endParaRPr>
          </a:p>
        </p:txBody>
      </p:sp>
      <p:sp>
        <p:nvSpPr>
          <p:cNvPr id="14" name="TextBox 13">
            <a:extLst>
              <a:ext uri="{FF2B5EF4-FFF2-40B4-BE49-F238E27FC236}">
                <a16:creationId xmlns:a16="http://schemas.microsoft.com/office/drawing/2014/main" id="{CA40E42D-5DEF-9981-53F4-CEEC0005BB36}"/>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36" name="Group 35">
            <a:extLst>
              <a:ext uri="{FF2B5EF4-FFF2-40B4-BE49-F238E27FC236}">
                <a16:creationId xmlns:a16="http://schemas.microsoft.com/office/drawing/2014/main" id="{6864FFEE-DEB2-3223-9FFC-808EEB917A40}"/>
              </a:ext>
            </a:extLst>
          </p:cNvPr>
          <p:cNvGrpSpPr/>
          <p:nvPr/>
        </p:nvGrpSpPr>
        <p:grpSpPr>
          <a:xfrm>
            <a:off x="6039870" y="1421216"/>
            <a:ext cx="3989009" cy="542568"/>
            <a:chOff x="6060190" y="1421216"/>
            <a:chExt cx="3989009" cy="542568"/>
          </a:xfrm>
        </p:grpSpPr>
        <p:pic>
          <p:nvPicPr>
            <p:cNvPr id="46" name="Picture 45">
              <a:extLst>
                <a:ext uri="{FF2B5EF4-FFF2-40B4-BE49-F238E27FC236}">
                  <a16:creationId xmlns:a16="http://schemas.microsoft.com/office/drawing/2014/main" id="{6FD3C06A-C57C-D06C-C35C-B3D673ABD371}"/>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65788"/>
            <a:stretch/>
          </p:blipFill>
          <p:spPr>
            <a:xfrm flipV="1">
              <a:off x="6060190" y="1421216"/>
              <a:ext cx="1709869" cy="542568"/>
            </a:xfrm>
            <a:prstGeom prst="rect">
              <a:avLst/>
            </a:prstGeom>
          </p:spPr>
        </p:pic>
        <p:pic>
          <p:nvPicPr>
            <p:cNvPr id="56" name="Picture 55">
              <a:extLst>
                <a:ext uri="{FF2B5EF4-FFF2-40B4-BE49-F238E27FC236}">
                  <a16:creationId xmlns:a16="http://schemas.microsoft.com/office/drawing/2014/main" id="{12AB0379-64D8-F3E9-AB1C-F91E836E3D3E}"/>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52028"/>
            <a:stretch/>
          </p:blipFill>
          <p:spPr>
            <a:xfrm rot="10800000" flipV="1">
              <a:off x="7681803" y="1421216"/>
              <a:ext cx="2367396" cy="542568"/>
            </a:xfrm>
            <a:prstGeom prst="rect">
              <a:avLst/>
            </a:prstGeom>
          </p:spPr>
        </p:pic>
      </p:grpSp>
      <p:sp>
        <p:nvSpPr>
          <p:cNvPr id="57" name="TextBox 56">
            <a:extLst>
              <a:ext uri="{FF2B5EF4-FFF2-40B4-BE49-F238E27FC236}">
                <a16:creationId xmlns:a16="http://schemas.microsoft.com/office/drawing/2014/main" id="{2F7D6610-E8DA-380B-523D-8B6790F49F23}"/>
              </a:ext>
            </a:extLst>
          </p:cNvPr>
          <p:cNvSpPr txBox="1"/>
          <p:nvPr/>
        </p:nvSpPr>
        <p:spPr>
          <a:xfrm>
            <a:off x="6815068" y="1545226"/>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Tree>
    <p:extLst>
      <p:ext uri="{BB962C8B-B14F-4D97-AF65-F5344CB8AC3E}">
        <p14:creationId xmlns:p14="http://schemas.microsoft.com/office/powerpoint/2010/main" val="722612259"/>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randombar(horizontal)">
                                      <p:cBhvr>
                                        <p:cTn id="1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2" name="TextBox 1">
            <a:extLst>
              <a:ext uri="{FF2B5EF4-FFF2-40B4-BE49-F238E27FC236}">
                <a16:creationId xmlns:a16="http://schemas.microsoft.com/office/drawing/2014/main" id="{0077A526-34E6-1640-B49C-9ED178219427}"/>
              </a:ext>
            </a:extLst>
          </p:cNvPr>
          <p:cNvSpPr txBox="1"/>
          <p:nvPr/>
        </p:nvSpPr>
        <p:spPr>
          <a:xfrm>
            <a:off x="279947" y="6298184"/>
            <a:ext cx="943871" cy="338554"/>
          </a:xfrm>
          <a:prstGeom prst="rect">
            <a:avLst/>
          </a:prstGeom>
          <a:noFill/>
        </p:spPr>
        <p:txBody>
          <a:bodyPr wrap="square" rtlCol="0">
            <a:spAutoFit/>
          </a:bodyPr>
          <a:lstStyle/>
          <a:p>
            <a:pPr algn="ctr"/>
            <a:r>
              <a:rPr lang="fa-IR" sz="1100" dirty="0">
                <a:cs typeface="B Yekan" panose="00000400000000000000" pitchFamily="2" charset="-78"/>
              </a:rPr>
              <a:t>17 </a:t>
            </a:r>
            <a:r>
              <a:rPr lang="fa-IR" sz="1600" dirty="0">
                <a:cs typeface="B Yekan" panose="00000400000000000000" pitchFamily="2" charset="-78"/>
              </a:rPr>
              <a:t>16</a:t>
            </a:r>
            <a:r>
              <a:rPr lang="fa-IR" sz="1100" dirty="0">
                <a:cs typeface="B Yekan" panose="00000400000000000000" pitchFamily="2" charset="-78"/>
              </a:rPr>
              <a:t> 15</a:t>
            </a:r>
            <a:endParaRPr lang="en-US" sz="1100" dirty="0">
              <a:cs typeface="B Yekan" panose="00000400000000000000" pitchFamily="2" charset="-78"/>
            </a:endParaRPr>
          </a:p>
        </p:txBody>
      </p:sp>
      <p:grpSp>
        <p:nvGrpSpPr>
          <p:cNvPr id="37" name="Group 36">
            <a:extLst>
              <a:ext uri="{FF2B5EF4-FFF2-40B4-BE49-F238E27FC236}">
                <a16:creationId xmlns:a16="http://schemas.microsoft.com/office/drawing/2014/main" id="{51B18727-C5F6-D7FD-F8FF-15480C5D5A92}"/>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174C0ACE-46C8-B123-DFE2-9286AA305468}"/>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B4C8A7E6-A9E6-1A09-9783-0BB1387A0F20}"/>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8" name="TextBox 7">
            <a:extLst>
              <a:ext uri="{FF2B5EF4-FFF2-40B4-BE49-F238E27FC236}">
                <a16:creationId xmlns:a16="http://schemas.microsoft.com/office/drawing/2014/main" id="{40C239A4-6AF7-0F2F-B5D6-7CAF4874E84C}"/>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14" name="Google Shape;584;p31">
            <a:extLst>
              <a:ext uri="{FF2B5EF4-FFF2-40B4-BE49-F238E27FC236}">
                <a16:creationId xmlns:a16="http://schemas.microsoft.com/office/drawing/2014/main" id="{95E2F675-B779-E826-96ED-B9E189634677}"/>
              </a:ext>
            </a:extLst>
          </p:cNvPr>
          <p:cNvGrpSpPr/>
          <p:nvPr/>
        </p:nvGrpSpPr>
        <p:grpSpPr>
          <a:xfrm>
            <a:off x="1339083" y="3014717"/>
            <a:ext cx="9852067" cy="3056733"/>
            <a:chOff x="1289038" y="1622496"/>
            <a:chExt cx="6721200" cy="2085341"/>
          </a:xfrm>
        </p:grpSpPr>
        <p:cxnSp>
          <p:nvCxnSpPr>
            <p:cNvPr id="36" name="Google Shape;585;p31">
              <a:extLst>
                <a:ext uri="{FF2B5EF4-FFF2-40B4-BE49-F238E27FC236}">
                  <a16:creationId xmlns:a16="http://schemas.microsoft.com/office/drawing/2014/main" id="{76707E03-3666-2167-1073-9AAD19971E94}"/>
                </a:ext>
              </a:extLst>
            </p:cNvPr>
            <p:cNvCxnSpPr/>
            <p:nvPr/>
          </p:nvCxnSpPr>
          <p:spPr>
            <a:xfrm>
              <a:off x="1289038" y="1622496"/>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46" name="Google Shape;586;p31">
              <a:extLst>
                <a:ext uri="{FF2B5EF4-FFF2-40B4-BE49-F238E27FC236}">
                  <a16:creationId xmlns:a16="http://schemas.microsoft.com/office/drawing/2014/main" id="{835108C2-0452-40C4-E7E3-6C6D549DBC46}"/>
                </a:ext>
              </a:extLst>
            </p:cNvPr>
            <p:cNvCxnSpPr/>
            <p:nvPr/>
          </p:nvCxnSpPr>
          <p:spPr>
            <a:xfrm>
              <a:off x="1289038" y="1831030"/>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56" name="Google Shape;587;p31">
              <a:extLst>
                <a:ext uri="{FF2B5EF4-FFF2-40B4-BE49-F238E27FC236}">
                  <a16:creationId xmlns:a16="http://schemas.microsoft.com/office/drawing/2014/main" id="{8FDB3123-2077-006D-18CC-05317BF38E58}"/>
                </a:ext>
              </a:extLst>
            </p:cNvPr>
            <p:cNvCxnSpPr/>
            <p:nvPr/>
          </p:nvCxnSpPr>
          <p:spPr>
            <a:xfrm>
              <a:off x="1289038" y="2039564"/>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57" name="Google Shape;588;p31">
              <a:extLst>
                <a:ext uri="{FF2B5EF4-FFF2-40B4-BE49-F238E27FC236}">
                  <a16:creationId xmlns:a16="http://schemas.microsoft.com/office/drawing/2014/main" id="{27376683-CBDC-C800-EE28-E24ABA571A5D}"/>
                </a:ext>
              </a:extLst>
            </p:cNvPr>
            <p:cNvCxnSpPr/>
            <p:nvPr/>
          </p:nvCxnSpPr>
          <p:spPr>
            <a:xfrm>
              <a:off x="1289038" y="2248098"/>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58" name="Google Shape;589;p31">
              <a:extLst>
                <a:ext uri="{FF2B5EF4-FFF2-40B4-BE49-F238E27FC236}">
                  <a16:creationId xmlns:a16="http://schemas.microsoft.com/office/drawing/2014/main" id="{B85ACF27-BD7D-FC66-4D65-E30FA49E71DE}"/>
                </a:ext>
              </a:extLst>
            </p:cNvPr>
            <p:cNvCxnSpPr/>
            <p:nvPr/>
          </p:nvCxnSpPr>
          <p:spPr>
            <a:xfrm>
              <a:off x="1289038" y="2456632"/>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59" name="Google Shape;590;p31">
              <a:extLst>
                <a:ext uri="{FF2B5EF4-FFF2-40B4-BE49-F238E27FC236}">
                  <a16:creationId xmlns:a16="http://schemas.microsoft.com/office/drawing/2014/main" id="{D54E5106-1B6A-A6A1-0E4F-721B9BCCC079}"/>
                </a:ext>
              </a:extLst>
            </p:cNvPr>
            <p:cNvCxnSpPr/>
            <p:nvPr/>
          </p:nvCxnSpPr>
          <p:spPr>
            <a:xfrm>
              <a:off x="1289038" y="2665166"/>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60" name="Google Shape;591;p31">
              <a:extLst>
                <a:ext uri="{FF2B5EF4-FFF2-40B4-BE49-F238E27FC236}">
                  <a16:creationId xmlns:a16="http://schemas.microsoft.com/office/drawing/2014/main" id="{1948D2B6-9ACF-7E0E-FF01-8210205EF036}"/>
                </a:ext>
              </a:extLst>
            </p:cNvPr>
            <p:cNvCxnSpPr/>
            <p:nvPr/>
          </p:nvCxnSpPr>
          <p:spPr>
            <a:xfrm>
              <a:off x="1289038" y="2873700"/>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61" name="Google Shape;592;p31">
              <a:extLst>
                <a:ext uri="{FF2B5EF4-FFF2-40B4-BE49-F238E27FC236}">
                  <a16:creationId xmlns:a16="http://schemas.microsoft.com/office/drawing/2014/main" id="{94BB5562-741E-19ED-79CD-9449C4FCD4AE}"/>
                </a:ext>
              </a:extLst>
            </p:cNvPr>
            <p:cNvCxnSpPr/>
            <p:nvPr/>
          </p:nvCxnSpPr>
          <p:spPr>
            <a:xfrm>
              <a:off x="1289038" y="3082235"/>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62" name="Google Shape;593;p31">
              <a:extLst>
                <a:ext uri="{FF2B5EF4-FFF2-40B4-BE49-F238E27FC236}">
                  <a16:creationId xmlns:a16="http://schemas.microsoft.com/office/drawing/2014/main" id="{1B5BF192-C06F-E8B8-441F-DE4E8F0CE03C}"/>
                </a:ext>
              </a:extLst>
            </p:cNvPr>
            <p:cNvCxnSpPr/>
            <p:nvPr/>
          </p:nvCxnSpPr>
          <p:spPr>
            <a:xfrm>
              <a:off x="1289038" y="3290769"/>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63" name="Google Shape;594;p31">
              <a:extLst>
                <a:ext uri="{FF2B5EF4-FFF2-40B4-BE49-F238E27FC236}">
                  <a16:creationId xmlns:a16="http://schemas.microsoft.com/office/drawing/2014/main" id="{976156D2-D8E9-94C7-AB06-6FE1D39C3137}"/>
                </a:ext>
              </a:extLst>
            </p:cNvPr>
            <p:cNvCxnSpPr/>
            <p:nvPr/>
          </p:nvCxnSpPr>
          <p:spPr>
            <a:xfrm>
              <a:off x="1289038" y="3707837"/>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64" name="Google Shape;595;p31">
              <a:extLst>
                <a:ext uri="{FF2B5EF4-FFF2-40B4-BE49-F238E27FC236}">
                  <a16:creationId xmlns:a16="http://schemas.microsoft.com/office/drawing/2014/main" id="{02FF1967-5494-40E5-5228-9E672C126410}"/>
                </a:ext>
              </a:extLst>
            </p:cNvPr>
            <p:cNvCxnSpPr/>
            <p:nvPr/>
          </p:nvCxnSpPr>
          <p:spPr>
            <a:xfrm>
              <a:off x="1289038" y="3499303"/>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grpSp>
      <p:sp>
        <p:nvSpPr>
          <p:cNvPr id="65" name="Google Shape;597;p31">
            <a:extLst>
              <a:ext uri="{FF2B5EF4-FFF2-40B4-BE49-F238E27FC236}">
                <a16:creationId xmlns:a16="http://schemas.microsoft.com/office/drawing/2014/main" id="{35E077EF-8E62-0253-6D3F-70989F536640}"/>
              </a:ext>
            </a:extLst>
          </p:cNvPr>
          <p:cNvSpPr txBox="1"/>
          <p:nvPr/>
        </p:nvSpPr>
        <p:spPr>
          <a:xfrm>
            <a:off x="1747931" y="2376065"/>
            <a:ext cx="1291094" cy="457775"/>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200" dirty="0">
                <a:solidFill>
                  <a:srgbClr val="001D3D"/>
                </a:solidFill>
                <a:latin typeface="Fira Sans Extra Condensed Medium"/>
                <a:ea typeface="Fira Sans Extra Condensed Medium"/>
                <a:cs typeface="B Titr" panose="00000700000000000000" pitchFamily="2" charset="-78"/>
                <a:sym typeface="Fira Sans Extra Condensed Medium"/>
              </a:rPr>
              <a:t>80%</a:t>
            </a:r>
            <a:endParaRPr sz="2000" dirty="0">
              <a:solidFill>
                <a:srgbClr val="001D3D"/>
              </a:solidFill>
              <a:latin typeface="Fira Sans Extra Condensed"/>
              <a:ea typeface="Fira Sans Extra Condensed"/>
              <a:cs typeface="B Titr" panose="00000700000000000000" pitchFamily="2" charset="-78"/>
              <a:sym typeface="Fira Sans Extra Condensed"/>
            </a:endParaRPr>
          </a:p>
        </p:txBody>
      </p:sp>
      <p:sp>
        <p:nvSpPr>
          <p:cNvPr id="66" name="Google Shape;598;p31">
            <a:extLst>
              <a:ext uri="{FF2B5EF4-FFF2-40B4-BE49-F238E27FC236}">
                <a16:creationId xmlns:a16="http://schemas.microsoft.com/office/drawing/2014/main" id="{39DBE227-7F25-7B8E-23FC-998E20706CBD}"/>
              </a:ext>
            </a:extLst>
          </p:cNvPr>
          <p:cNvSpPr/>
          <p:nvPr/>
        </p:nvSpPr>
        <p:spPr>
          <a:xfrm>
            <a:off x="2082914" y="3626006"/>
            <a:ext cx="583543" cy="2445426"/>
          </a:xfrm>
          <a:prstGeom prst="can">
            <a:avLst>
              <a:gd name="adj" fmla="val 25000"/>
            </a:avLst>
          </a:prstGeom>
          <a:solidFill>
            <a:srgbClr val="35CE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00;p31">
            <a:extLst>
              <a:ext uri="{FF2B5EF4-FFF2-40B4-BE49-F238E27FC236}">
                <a16:creationId xmlns:a16="http://schemas.microsoft.com/office/drawing/2014/main" id="{0611E335-2A2C-982D-C5CD-5D0D88B3FB36}"/>
              </a:ext>
            </a:extLst>
          </p:cNvPr>
          <p:cNvSpPr/>
          <p:nvPr/>
        </p:nvSpPr>
        <p:spPr>
          <a:xfrm>
            <a:off x="4676534" y="3887582"/>
            <a:ext cx="583543" cy="2183778"/>
          </a:xfrm>
          <a:prstGeom prst="can">
            <a:avLst>
              <a:gd name="adj" fmla="val 25000"/>
            </a:avLst>
          </a:prstGeom>
          <a:solidFill>
            <a:srgbClr val="8080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02;p31">
            <a:extLst>
              <a:ext uri="{FF2B5EF4-FFF2-40B4-BE49-F238E27FC236}">
                <a16:creationId xmlns:a16="http://schemas.microsoft.com/office/drawing/2014/main" id="{AEA44388-84F2-D452-0388-E8C75A7E8316}"/>
              </a:ext>
            </a:extLst>
          </p:cNvPr>
          <p:cNvSpPr txBox="1"/>
          <p:nvPr/>
        </p:nvSpPr>
        <p:spPr>
          <a:xfrm>
            <a:off x="4341553" y="2376065"/>
            <a:ext cx="1291094" cy="457775"/>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200" dirty="0">
                <a:solidFill>
                  <a:srgbClr val="001D3D"/>
                </a:solidFill>
                <a:latin typeface="Fira Sans Extra Condensed Medium"/>
                <a:ea typeface="Fira Sans Extra Condensed Medium"/>
                <a:cs typeface="B Titr" panose="00000700000000000000" pitchFamily="2" charset="-78"/>
                <a:sym typeface="Fira Sans Extra Condensed Medium"/>
              </a:rPr>
              <a:t>70%</a:t>
            </a:r>
            <a:endParaRPr sz="2000" dirty="0">
              <a:solidFill>
                <a:srgbClr val="001D3D"/>
              </a:solidFill>
              <a:latin typeface="Fira Sans Extra Condensed"/>
              <a:ea typeface="Fira Sans Extra Condensed"/>
              <a:cs typeface="B Titr" panose="00000700000000000000" pitchFamily="2" charset="-78"/>
              <a:sym typeface="Fira Sans Extra Condensed"/>
            </a:endParaRPr>
          </a:p>
        </p:txBody>
      </p:sp>
      <p:sp>
        <p:nvSpPr>
          <p:cNvPr id="69" name="Google Shape;605;p31">
            <a:extLst>
              <a:ext uri="{FF2B5EF4-FFF2-40B4-BE49-F238E27FC236}">
                <a16:creationId xmlns:a16="http://schemas.microsoft.com/office/drawing/2014/main" id="{2268EC40-2D2A-1A78-4ABD-838666F4C19F}"/>
              </a:ext>
            </a:extLst>
          </p:cNvPr>
          <p:cNvSpPr txBox="1"/>
          <p:nvPr/>
        </p:nvSpPr>
        <p:spPr>
          <a:xfrm>
            <a:off x="6935173" y="2376065"/>
            <a:ext cx="1291094" cy="457775"/>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200" dirty="0">
                <a:solidFill>
                  <a:srgbClr val="001D3D"/>
                </a:solidFill>
                <a:latin typeface="Fira Sans Extra Condensed Medium"/>
                <a:ea typeface="Fira Sans Extra Condensed Medium"/>
                <a:cs typeface="B Titr" panose="00000700000000000000" pitchFamily="2" charset="-78"/>
                <a:sym typeface="Fira Sans Extra Condensed Medium"/>
              </a:rPr>
              <a:t>50%</a:t>
            </a:r>
            <a:endParaRPr sz="2000" dirty="0">
              <a:solidFill>
                <a:srgbClr val="001D3D"/>
              </a:solidFill>
              <a:latin typeface="Fira Sans Extra Condensed"/>
              <a:ea typeface="Fira Sans Extra Condensed"/>
              <a:cs typeface="B Titr" panose="00000700000000000000" pitchFamily="2" charset="-78"/>
              <a:sym typeface="Fira Sans Extra Condensed"/>
            </a:endParaRPr>
          </a:p>
        </p:txBody>
      </p:sp>
      <p:sp>
        <p:nvSpPr>
          <p:cNvPr id="70" name="Google Shape;606;p31">
            <a:extLst>
              <a:ext uri="{FF2B5EF4-FFF2-40B4-BE49-F238E27FC236}">
                <a16:creationId xmlns:a16="http://schemas.microsoft.com/office/drawing/2014/main" id="{72C758D7-2292-37E3-4212-7504A36B893D}"/>
              </a:ext>
            </a:extLst>
          </p:cNvPr>
          <p:cNvSpPr/>
          <p:nvPr/>
        </p:nvSpPr>
        <p:spPr>
          <a:xfrm>
            <a:off x="7270155" y="4528840"/>
            <a:ext cx="583543" cy="1543069"/>
          </a:xfrm>
          <a:prstGeom prst="can">
            <a:avLst>
              <a:gd name="adj" fmla="val 25000"/>
            </a:avLst>
          </a:pr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09;p31">
            <a:extLst>
              <a:ext uri="{FF2B5EF4-FFF2-40B4-BE49-F238E27FC236}">
                <a16:creationId xmlns:a16="http://schemas.microsoft.com/office/drawing/2014/main" id="{D3E81B08-5A9C-54CD-9053-179B97D3ADFC}"/>
              </a:ext>
            </a:extLst>
          </p:cNvPr>
          <p:cNvSpPr/>
          <p:nvPr/>
        </p:nvSpPr>
        <p:spPr>
          <a:xfrm>
            <a:off x="9863777" y="3277361"/>
            <a:ext cx="583543" cy="2794145"/>
          </a:xfrm>
          <a:prstGeom prst="can">
            <a:avLst>
              <a:gd name="adj" fmla="val 25000"/>
            </a:avLst>
          </a:prstGeom>
          <a:solidFill>
            <a:srgbClr val="ECE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11;p31">
            <a:extLst>
              <a:ext uri="{FF2B5EF4-FFF2-40B4-BE49-F238E27FC236}">
                <a16:creationId xmlns:a16="http://schemas.microsoft.com/office/drawing/2014/main" id="{D10E8452-8BD9-F6BF-8737-E60E66DF73C2}"/>
              </a:ext>
            </a:extLst>
          </p:cNvPr>
          <p:cNvSpPr txBox="1"/>
          <p:nvPr/>
        </p:nvSpPr>
        <p:spPr>
          <a:xfrm>
            <a:off x="9488279" y="2376065"/>
            <a:ext cx="1291094" cy="457775"/>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200" dirty="0">
                <a:solidFill>
                  <a:srgbClr val="001D3D"/>
                </a:solidFill>
                <a:latin typeface="Fira Sans Extra Condensed Medium"/>
                <a:ea typeface="Fira Sans Extra Condensed Medium"/>
                <a:cs typeface="B Titr" panose="00000700000000000000" pitchFamily="2" charset="-78"/>
                <a:sym typeface="Fira Sans Extra Condensed Medium"/>
              </a:rPr>
              <a:t>90%</a:t>
            </a:r>
            <a:endParaRPr sz="2000" dirty="0">
              <a:solidFill>
                <a:srgbClr val="001D3D"/>
              </a:solidFill>
              <a:latin typeface="Fira Sans Extra Condensed"/>
              <a:ea typeface="Fira Sans Extra Condensed"/>
              <a:cs typeface="B Titr" panose="00000700000000000000" pitchFamily="2" charset="-78"/>
              <a:sym typeface="Fira Sans Extra Condensed"/>
            </a:endParaRPr>
          </a:p>
        </p:txBody>
      </p:sp>
      <p:sp>
        <p:nvSpPr>
          <p:cNvPr id="74" name="TextBox 73">
            <a:extLst>
              <a:ext uri="{FF2B5EF4-FFF2-40B4-BE49-F238E27FC236}">
                <a16:creationId xmlns:a16="http://schemas.microsoft.com/office/drawing/2014/main" id="{B77D0679-6632-28D3-7C9C-E2C49672C516}"/>
              </a:ext>
            </a:extLst>
          </p:cNvPr>
          <p:cNvSpPr txBox="1"/>
          <p:nvPr/>
        </p:nvSpPr>
        <p:spPr>
          <a:xfrm>
            <a:off x="1551363" y="6195099"/>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درصد</a:t>
            </a:r>
            <a:endParaRPr lang="en-US" dirty="0">
              <a:cs typeface="B Titr" panose="00000700000000000000" pitchFamily="2" charset="-78"/>
            </a:endParaRPr>
          </a:p>
        </p:txBody>
      </p:sp>
      <p:sp>
        <p:nvSpPr>
          <p:cNvPr id="75" name="TextBox 74">
            <a:extLst>
              <a:ext uri="{FF2B5EF4-FFF2-40B4-BE49-F238E27FC236}">
                <a16:creationId xmlns:a16="http://schemas.microsoft.com/office/drawing/2014/main" id="{20506119-F8CA-B4EB-4378-C1822483FCAB}"/>
              </a:ext>
            </a:extLst>
          </p:cNvPr>
          <p:cNvSpPr txBox="1"/>
          <p:nvPr/>
        </p:nvSpPr>
        <p:spPr>
          <a:xfrm>
            <a:off x="4149945" y="6195099"/>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درصد</a:t>
            </a:r>
            <a:endParaRPr lang="en-US" dirty="0">
              <a:cs typeface="B Titr" panose="00000700000000000000" pitchFamily="2" charset="-78"/>
            </a:endParaRPr>
          </a:p>
        </p:txBody>
      </p:sp>
      <p:sp>
        <p:nvSpPr>
          <p:cNvPr id="76" name="TextBox 75">
            <a:extLst>
              <a:ext uri="{FF2B5EF4-FFF2-40B4-BE49-F238E27FC236}">
                <a16:creationId xmlns:a16="http://schemas.microsoft.com/office/drawing/2014/main" id="{13F3A6C7-0AE3-2699-BAEE-BAC9402613DC}"/>
              </a:ext>
            </a:extLst>
          </p:cNvPr>
          <p:cNvSpPr txBox="1"/>
          <p:nvPr/>
        </p:nvSpPr>
        <p:spPr>
          <a:xfrm>
            <a:off x="6748527" y="6195099"/>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درصد</a:t>
            </a:r>
            <a:endParaRPr lang="en-US" dirty="0">
              <a:cs typeface="B Titr" panose="00000700000000000000" pitchFamily="2" charset="-78"/>
            </a:endParaRPr>
          </a:p>
        </p:txBody>
      </p:sp>
      <p:sp>
        <p:nvSpPr>
          <p:cNvPr id="77" name="TextBox 76">
            <a:extLst>
              <a:ext uri="{FF2B5EF4-FFF2-40B4-BE49-F238E27FC236}">
                <a16:creationId xmlns:a16="http://schemas.microsoft.com/office/drawing/2014/main" id="{E03F02A9-8989-2526-01B7-F1A0137D9EE4}"/>
              </a:ext>
            </a:extLst>
          </p:cNvPr>
          <p:cNvSpPr txBox="1"/>
          <p:nvPr/>
        </p:nvSpPr>
        <p:spPr>
          <a:xfrm>
            <a:off x="9347109" y="6195099"/>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درصد</a:t>
            </a:r>
            <a:endParaRPr lang="en-US" dirty="0">
              <a:cs typeface="B Titr" panose="00000700000000000000" pitchFamily="2" charset="-78"/>
            </a:endParaRPr>
          </a:p>
        </p:txBody>
      </p:sp>
    </p:spTree>
    <p:extLst>
      <p:ext uri="{BB962C8B-B14F-4D97-AF65-F5344CB8AC3E}">
        <p14:creationId xmlns:p14="http://schemas.microsoft.com/office/powerpoint/2010/main" val="3267685188"/>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wipe(down)">
                                      <p:cBhvr>
                                        <p:cTn id="10" dur="500"/>
                                        <p:tgtEl>
                                          <p:spTgt spid="7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wipe(down)">
                                      <p:cBhvr>
                                        <p:cTn id="13" dur="500"/>
                                        <p:tgtEl>
                                          <p:spTgt spid="7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6"/>
                                        </p:tgtEl>
                                        <p:attrNameLst>
                                          <p:attrName>style.visibility</p:attrName>
                                        </p:attrNameLst>
                                      </p:cBhvr>
                                      <p:to>
                                        <p:strVal val="visible"/>
                                      </p:to>
                                    </p:set>
                                    <p:animEffect transition="in" filter="wipe(down)">
                                      <p:cBhvr>
                                        <p:cTn id="16" dur="500"/>
                                        <p:tgtEl>
                                          <p:spTgt spid="76"/>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down)">
                                      <p:cBhvr>
                                        <p:cTn id="19" dur="500"/>
                                        <p:tgtEl>
                                          <p:spTgt spid="7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wipe(down)">
                                      <p:cBhvr>
                                        <p:cTn id="27" dur="500"/>
                                        <p:tgtEl>
                                          <p:spTgt spid="65"/>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66"/>
                                        </p:tgtEl>
                                        <p:attrNameLst>
                                          <p:attrName>style.visibility</p:attrName>
                                        </p:attrNameLst>
                                      </p:cBhvr>
                                      <p:to>
                                        <p:strVal val="visible"/>
                                      </p:to>
                                    </p:set>
                                    <p:animEffect transition="in" filter="wipe(down)">
                                      <p:cBhvr>
                                        <p:cTn id="30" dur="500"/>
                                        <p:tgtEl>
                                          <p:spTgt spid="6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wipe(down)">
                                      <p:cBhvr>
                                        <p:cTn id="33" dur="500"/>
                                        <p:tgtEl>
                                          <p:spTgt spid="67"/>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wipe(down)">
                                      <p:cBhvr>
                                        <p:cTn id="36" dur="500"/>
                                        <p:tgtEl>
                                          <p:spTgt spid="6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wipe(down)">
                                      <p:cBhvr>
                                        <p:cTn id="39" dur="500"/>
                                        <p:tgtEl>
                                          <p:spTgt spid="69"/>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Effect transition="in" filter="wipe(down)">
                                      <p:cBhvr>
                                        <p:cTn id="42" dur="500"/>
                                        <p:tgtEl>
                                          <p:spTgt spid="70"/>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wipe(down)">
                                      <p:cBhvr>
                                        <p:cTn id="45" dur="500"/>
                                        <p:tgtEl>
                                          <p:spTgt spid="7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wipe(down)">
                                      <p:cBhvr>
                                        <p:cTn id="4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5" grpId="0"/>
      <p:bldP spid="66" grpId="0" animBg="1"/>
      <p:bldP spid="67" grpId="0" animBg="1"/>
      <p:bldP spid="68" grpId="0"/>
      <p:bldP spid="69" grpId="0"/>
      <p:bldP spid="70" grpId="0" animBg="1"/>
      <p:bldP spid="71" grpId="0" animBg="1"/>
      <p:bldP spid="72" grpId="0"/>
      <p:bldP spid="74" grpId="0"/>
      <p:bldP spid="75" grpId="0"/>
      <p:bldP spid="76" grpId="0"/>
      <p:bldP spid="7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2" name="TextBox 1">
            <a:extLst>
              <a:ext uri="{FF2B5EF4-FFF2-40B4-BE49-F238E27FC236}">
                <a16:creationId xmlns:a16="http://schemas.microsoft.com/office/drawing/2014/main" id="{8A86D984-5DF3-7079-1267-9F98AD91B596}"/>
              </a:ext>
            </a:extLst>
          </p:cNvPr>
          <p:cNvSpPr txBox="1"/>
          <p:nvPr/>
        </p:nvSpPr>
        <p:spPr>
          <a:xfrm>
            <a:off x="279947" y="6298184"/>
            <a:ext cx="943871" cy="338554"/>
          </a:xfrm>
          <a:prstGeom prst="rect">
            <a:avLst/>
          </a:prstGeom>
          <a:noFill/>
        </p:spPr>
        <p:txBody>
          <a:bodyPr wrap="square" rtlCol="0">
            <a:spAutoFit/>
          </a:bodyPr>
          <a:lstStyle/>
          <a:p>
            <a:pPr algn="ctr"/>
            <a:r>
              <a:rPr lang="fa-IR" sz="1100" dirty="0">
                <a:cs typeface="B Yekan" panose="00000400000000000000" pitchFamily="2" charset="-78"/>
              </a:rPr>
              <a:t>18 </a:t>
            </a:r>
            <a:r>
              <a:rPr lang="fa-IR" sz="1600" dirty="0">
                <a:cs typeface="B Yekan" panose="00000400000000000000" pitchFamily="2" charset="-78"/>
              </a:rPr>
              <a:t>17</a:t>
            </a:r>
            <a:r>
              <a:rPr lang="fa-IR" sz="1100" dirty="0">
                <a:cs typeface="B Yekan" panose="00000400000000000000" pitchFamily="2" charset="-78"/>
              </a:rPr>
              <a:t> 16</a:t>
            </a:r>
            <a:endParaRPr lang="en-US" sz="1100" dirty="0">
              <a:cs typeface="B Yekan" panose="00000400000000000000" pitchFamily="2" charset="-78"/>
            </a:endParaRPr>
          </a:p>
        </p:txBody>
      </p:sp>
      <p:grpSp>
        <p:nvGrpSpPr>
          <p:cNvPr id="37" name="Group 36">
            <a:extLst>
              <a:ext uri="{FF2B5EF4-FFF2-40B4-BE49-F238E27FC236}">
                <a16:creationId xmlns:a16="http://schemas.microsoft.com/office/drawing/2014/main" id="{3696B2BA-4681-5084-796D-77290A7A9118}"/>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2DB3374F-D8AD-63BA-D77A-DB2C8E14AE73}"/>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BCEB4391-9442-BC33-5A7C-940635DF5434}"/>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8" name="TextBox 7">
            <a:extLst>
              <a:ext uri="{FF2B5EF4-FFF2-40B4-BE49-F238E27FC236}">
                <a16:creationId xmlns:a16="http://schemas.microsoft.com/office/drawing/2014/main" id="{60774CF9-7F8A-F377-553F-115AD87F13BE}"/>
              </a:ext>
            </a:extLst>
          </p:cNvPr>
          <p:cNvSpPr txBox="1"/>
          <p:nvPr/>
        </p:nvSpPr>
        <p:spPr>
          <a:xfrm>
            <a:off x="149087" y="2075768"/>
            <a:ext cx="11683992" cy="4347344"/>
          </a:xfrm>
          <a:prstGeom prst="rect">
            <a:avLst/>
          </a:prstGeom>
          <a:noFill/>
        </p:spPr>
        <p:txBody>
          <a:bodyPr wrap="square">
            <a:spAutoFit/>
          </a:bodyPr>
          <a:lstStyle/>
          <a:p>
            <a:pPr algn="justLow"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a:t>
            </a:r>
            <a:r>
              <a:rPr lang="fa-IR" sz="1400" dirty="0">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latin typeface="Kalameh" pitchFamily="2" charset="-78"/>
              <a:cs typeface="B Yekan" panose="00000400000000000000" pitchFamily="2" charset="-78"/>
            </a:endParaRPr>
          </a:p>
        </p:txBody>
      </p:sp>
      <p:sp>
        <p:nvSpPr>
          <p:cNvPr id="14" name="TextBox 13">
            <a:extLst>
              <a:ext uri="{FF2B5EF4-FFF2-40B4-BE49-F238E27FC236}">
                <a16:creationId xmlns:a16="http://schemas.microsoft.com/office/drawing/2014/main" id="{9A1132D1-0DA2-237B-DAC5-45B95682E01A}"/>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36" name="Group 35">
            <a:extLst>
              <a:ext uri="{FF2B5EF4-FFF2-40B4-BE49-F238E27FC236}">
                <a16:creationId xmlns:a16="http://schemas.microsoft.com/office/drawing/2014/main" id="{3159F302-1F56-E329-31C8-60FA649E3490}"/>
              </a:ext>
            </a:extLst>
          </p:cNvPr>
          <p:cNvGrpSpPr/>
          <p:nvPr/>
        </p:nvGrpSpPr>
        <p:grpSpPr>
          <a:xfrm>
            <a:off x="6039870" y="1421216"/>
            <a:ext cx="3989009" cy="542568"/>
            <a:chOff x="6060190" y="1421216"/>
            <a:chExt cx="3989009" cy="542568"/>
          </a:xfrm>
        </p:grpSpPr>
        <p:pic>
          <p:nvPicPr>
            <p:cNvPr id="46" name="Picture 45">
              <a:extLst>
                <a:ext uri="{FF2B5EF4-FFF2-40B4-BE49-F238E27FC236}">
                  <a16:creationId xmlns:a16="http://schemas.microsoft.com/office/drawing/2014/main" id="{6D6F0325-5A46-0133-972C-0C64A5A706A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65788"/>
            <a:stretch/>
          </p:blipFill>
          <p:spPr>
            <a:xfrm flipV="1">
              <a:off x="6060190" y="1421216"/>
              <a:ext cx="1709869" cy="542568"/>
            </a:xfrm>
            <a:prstGeom prst="rect">
              <a:avLst/>
            </a:prstGeom>
          </p:spPr>
        </p:pic>
        <p:pic>
          <p:nvPicPr>
            <p:cNvPr id="56" name="Picture 55">
              <a:extLst>
                <a:ext uri="{FF2B5EF4-FFF2-40B4-BE49-F238E27FC236}">
                  <a16:creationId xmlns:a16="http://schemas.microsoft.com/office/drawing/2014/main" id="{59FA5A3B-2022-B05F-5C08-48C64081FC5D}"/>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52028"/>
            <a:stretch/>
          </p:blipFill>
          <p:spPr>
            <a:xfrm rot="10800000" flipV="1">
              <a:off x="7681803" y="1421216"/>
              <a:ext cx="2367396" cy="542568"/>
            </a:xfrm>
            <a:prstGeom prst="rect">
              <a:avLst/>
            </a:prstGeom>
          </p:spPr>
        </p:pic>
      </p:grpSp>
      <p:sp>
        <p:nvSpPr>
          <p:cNvPr id="57" name="TextBox 56">
            <a:extLst>
              <a:ext uri="{FF2B5EF4-FFF2-40B4-BE49-F238E27FC236}">
                <a16:creationId xmlns:a16="http://schemas.microsoft.com/office/drawing/2014/main" id="{D910059F-AF85-961C-6FF1-3B7812941728}"/>
              </a:ext>
            </a:extLst>
          </p:cNvPr>
          <p:cNvSpPr txBox="1"/>
          <p:nvPr/>
        </p:nvSpPr>
        <p:spPr>
          <a:xfrm>
            <a:off x="6815068" y="1545226"/>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Tree>
    <p:extLst>
      <p:ext uri="{BB962C8B-B14F-4D97-AF65-F5344CB8AC3E}">
        <p14:creationId xmlns:p14="http://schemas.microsoft.com/office/powerpoint/2010/main" val="1760815760"/>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randombar(horizontal)">
                                      <p:cBhvr>
                                        <p:cTn id="1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5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F499AD2-28D5-B811-36C9-F31C52F1EC96}"/>
              </a:ext>
            </a:extLst>
          </p:cNvPr>
          <p:cNvGrpSpPr/>
          <p:nvPr/>
        </p:nvGrpSpPr>
        <p:grpSpPr>
          <a:xfrm>
            <a:off x="799130" y="1286173"/>
            <a:ext cx="10593740" cy="634753"/>
            <a:chOff x="1317523" y="0"/>
            <a:chExt cx="9055217" cy="542568"/>
          </a:xfrm>
        </p:grpSpPr>
        <p:pic>
          <p:nvPicPr>
            <p:cNvPr id="3" name="Picture 2">
              <a:extLst>
                <a:ext uri="{FF2B5EF4-FFF2-40B4-BE49-F238E27FC236}">
                  <a16:creationId xmlns:a16="http://schemas.microsoft.com/office/drawing/2014/main" id="{4EFEAE86-A9C8-865D-72BB-BBBDAB5C35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4" name="Picture 3">
              <a:extLst>
                <a:ext uri="{FF2B5EF4-FFF2-40B4-BE49-F238E27FC236}">
                  <a16:creationId xmlns:a16="http://schemas.microsoft.com/office/drawing/2014/main" id="{16F7AFC3-E430-640A-9F27-F1AF6C393A50}"/>
                </a:ext>
              </a:extLst>
            </p:cNvPr>
            <p:cNvPicPr>
              <a:picLocks noChangeAspect="1"/>
            </p:cNvPicPr>
            <p:nvPr/>
          </p:nvPicPr>
          <p:blipFill rotWithShape="1">
            <a:blip r:embed="rId2">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5" name="Picture 4">
              <a:extLst>
                <a:ext uri="{FF2B5EF4-FFF2-40B4-BE49-F238E27FC236}">
                  <a16:creationId xmlns:a16="http://schemas.microsoft.com/office/drawing/2014/main" id="{5B8704C7-5539-4AC3-138A-1C7F738E4AB2}"/>
                </a:ext>
              </a:extLst>
            </p:cNvPr>
            <p:cNvPicPr>
              <a:picLocks noChangeAspect="1"/>
            </p:cNvPicPr>
            <p:nvPr/>
          </p:nvPicPr>
          <p:blipFill rotWithShape="1">
            <a:blip r:embed="rId2">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grpSp>
        <p:nvGrpSpPr>
          <p:cNvPr id="6" name="Group 5">
            <a:extLst>
              <a:ext uri="{FF2B5EF4-FFF2-40B4-BE49-F238E27FC236}">
                <a16:creationId xmlns:a16="http://schemas.microsoft.com/office/drawing/2014/main" id="{27085BDD-3CF1-2F2F-FBB4-9AA869212A5B}"/>
              </a:ext>
            </a:extLst>
          </p:cNvPr>
          <p:cNvGrpSpPr/>
          <p:nvPr/>
        </p:nvGrpSpPr>
        <p:grpSpPr>
          <a:xfrm>
            <a:off x="799130" y="2188920"/>
            <a:ext cx="10593740" cy="634753"/>
            <a:chOff x="1317523" y="0"/>
            <a:chExt cx="9055217" cy="542568"/>
          </a:xfrm>
        </p:grpSpPr>
        <p:pic>
          <p:nvPicPr>
            <p:cNvPr id="7" name="Picture 6">
              <a:extLst>
                <a:ext uri="{FF2B5EF4-FFF2-40B4-BE49-F238E27FC236}">
                  <a16:creationId xmlns:a16="http://schemas.microsoft.com/office/drawing/2014/main" id="{314FB785-09D4-AD34-C9FB-D834ACC0C9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8" name="Picture 7">
              <a:extLst>
                <a:ext uri="{FF2B5EF4-FFF2-40B4-BE49-F238E27FC236}">
                  <a16:creationId xmlns:a16="http://schemas.microsoft.com/office/drawing/2014/main" id="{DC51E725-C071-7677-9CB7-E0B465928BB2}"/>
                </a:ext>
              </a:extLst>
            </p:cNvPr>
            <p:cNvPicPr>
              <a:picLocks noChangeAspect="1"/>
            </p:cNvPicPr>
            <p:nvPr/>
          </p:nvPicPr>
          <p:blipFill rotWithShape="1">
            <a:blip r:embed="rId2">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9" name="Picture 8">
              <a:extLst>
                <a:ext uri="{FF2B5EF4-FFF2-40B4-BE49-F238E27FC236}">
                  <a16:creationId xmlns:a16="http://schemas.microsoft.com/office/drawing/2014/main" id="{F43DAEE6-DE90-F66E-8F6D-FAC42ED9A876}"/>
                </a:ext>
              </a:extLst>
            </p:cNvPr>
            <p:cNvPicPr>
              <a:picLocks noChangeAspect="1"/>
            </p:cNvPicPr>
            <p:nvPr/>
          </p:nvPicPr>
          <p:blipFill rotWithShape="1">
            <a:blip r:embed="rId2">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grpSp>
        <p:nvGrpSpPr>
          <p:cNvPr id="10" name="Group 9">
            <a:extLst>
              <a:ext uri="{FF2B5EF4-FFF2-40B4-BE49-F238E27FC236}">
                <a16:creationId xmlns:a16="http://schemas.microsoft.com/office/drawing/2014/main" id="{52F4D2F5-1227-CB7B-E744-0BE4D6C4F2DA}"/>
              </a:ext>
            </a:extLst>
          </p:cNvPr>
          <p:cNvGrpSpPr/>
          <p:nvPr/>
        </p:nvGrpSpPr>
        <p:grpSpPr>
          <a:xfrm>
            <a:off x="799130" y="3091667"/>
            <a:ext cx="10593740" cy="634753"/>
            <a:chOff x="1317523" y="0"/>
            <a:chExt cx="9055217" cy="542568"/>
          </a:xfrm>
        </p:grpSpPr>
        <p:pic>
          <p:nvPicPr>
            <p:cNvPr id="11" name="Picture 10">
              <a:extLst>
                <a:ext uri="{FF2B5EF4-FFF2-40B4-BE49-F238E27FC236}">
                  <a16:creationId xmlns:a16="http://schemas.microsoft.com/office/drawing/2014/main" id="{074C8678-61D6-5002-D4D0-E5D8FCBB52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12" name="Picture 11">
              <a:extLst>
                <a:ext uri="{FF2B5EF4-FFF2-40B4-BE49-F238E27FC236}">
                  <a16:creationId xmlns:a16="http://schemas.microsoft.com/office/drawing/2014/main" id="{7874F902-4342-CE95-CFC3-5F196E2AEB0F}"/>
                </a:ext>
              </a:extLst>
            </p:cNvPr>
            <p:cNvPicPr>
              <a:picLocks noChangeAspect="1"/>
            </p:cNvPicPr>
            <p:nvPr/>
          </p:nvPicPr>
          <p:blipFill rotWithShape="1">
            <a:blip r:embed="rId2">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13" name="Picture 12">
              <a:extLst>
                <a:ext uri="{FF2B5EF4-FFF2-40B4-BE49-F238E27FC236}">
                  <a16:creationId xmlns:a16="http://schemas.microsoft.com/office/drawing/2014/main" id="{148D8F8F-0187-BACA-9791-348571B6037F}"/>
                </a:ext>
              </a:extLst>
            </p:cNvPr>
            <p:cNvPicPr>
              <a:picLocks noChangeAspect="1"/>
            </p:cNvPicPr>
            <p:nvPr/>
          </p:nvPicPr>
          <p:blipFill rotWithShape="1">
            <a:blip r:embed="rId2">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grpSp>
        <p:nvGrpSpPr>
          <p:cNvPr id="14" name="Group 13">
            <a:extLst>
              <a:ext uri="{FF2B5EF4-FFF2-40B4-BE49-F238E27FC236}">
                <a16:creationId xmlns:a16="http://schemas.microsoft.com/office/drawing/2014/main" id="{8CDE5EEF-8383-C441-1F71-ADB7BD2DF095}"/>
              </a:ext>
            </a:extLst>
          </p:cNvPr>
          <p:cNvGrpSpPr/>
          <p:nvPr/>
        </p:nvGrpSpPr>
        <p:grpSpPr>
          <a:xfrm>
            <a:off x="799130" y="3994414"/>
            <a:ext cx="10593740" cy="634753"/>
            <a:chOff x="1317523" y="0"/>
            <a:chExt cx="9055217" cy="542568"/>
          </a:xfrm>
        </p:grpSpPr>
        <p:pic>
          <p:nvPicPr>
            <p:cNvPr id="15" name="Picture 14">
              <a:extLst>
                <a:ext uri="{FF2B5EF4-FFF2-40B4-BE49-F238E27FC236}">
                  <a16:creationId xmlns:a16="http://schemas.microsoft.com/office/drawing/2014/main" id="{0621DAF2-B854-B153-BF80-9EC0CFE5C9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16" name="Picture 15">
              <a:extLst>
                <a:ext uri="{FF2B5EF4-FFF2-40B4-BE49-F238E27FC236}">
                  <a16:creationId xmlns:a16="http://schemas.microsoft.com/office/drawing/2014/main" id="{C10548D4-E106-988C-8F28-E49533227265}"/>
                </a:ext>
              </a:extLst>
            </p:cNvPr>
            <p:cNvPicPr>
              <a:picLocks noChangeAspect="1"/>
            </p:cNvPicPr>
            <p:nvPr/>
          </p:nvPicPr>
          <p:blipFill rotWithShape="1">
            <a:blip r:embed="rId2">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17" name="Picture 16">
              <a:extLst>
                <a:ext uri="{FF2B5EF4-FFF2-40B4-BE49-F238E27FC236}">
                  <a16:creationId xmlns:a16="http://schemas.microsoft.com/office/drawing/2014/main" id="{B3D916BE-65F2-405A-7432-3C1C055A60AE}"/>
                </a:ext>
              </a:extLst>
            </p:cNvPr>
            <p:cNvPicPr>
              <a:picLocks noChangeAspect="1"/>
            </p:cNvPicPr>
            <p:nvPr/>
          </p:nvPicPr>
          <p:blipFill rotWithShape="1">
            <a:blip r:embed="rId2">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grpSp>
        <p:nvGrpSpPr>
          <p:cNvPr id="18" name="Group 17">
            <a:extLst>
              <a:ext uri="{FF2B5EF4-FFF2-40B4-BE49-F238E27FC236}">
                <a16:creationId xmlns:a16="http://schemas.microsoft.com/office/drawing/2014/main" id="{55CEA077-8481-6928-1FB0-C0845FA4AE05}"/>
              </a:ext>
            </a:extLst>
          </p:cNvPr>
          <p:cNvGrpSpPr/>
          <p:nvPr/>
        </p:nvGrpSpPr>
        <p:grpSpPr>
          <a:xfrm>
            <a:off x="799130" y="4897161"/>
            <a:ext cx="10593740" cy="634753"/>
            <a:chOff x="1317523" y="0"/>
            <a:chExt cx="9055217" cy="542568"/>
          </a:xfrm>
        </p:grpSpPr>
        <p:pic>
          <p:nvPicPr>
            <p:cNvPr id="19" name="Picture 18">
              <a:extLst>
                <a:ext uri="{FF2B5EF4-FFF2-40B4-BE49-F238E27FC236}">
                  <a16:creationId xmlns:a16="http://schemas.microsoft.com/office/drawing/2014/main" id="{01EC85FF-E508-0DF3-A2A4-54F93CF095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20" name="Picture 19">
              <a:extLst>
                <a:ext uri="{FF2B5EF4-FFF2-40B4-BE49-F238E27FC236}">
                  <a16:creationId xmlns:a16="http://schemas.microsoft.com/office/drawing/2014/main" id="{6759A18E-955D-F5A0-A679-63EA1EB1069B}"/>
                </a:ext>
              </a:extLst>
            </p:cNvPr>
            <p:cNvPicPr>
              <a:picLocks noChangeAspect="1"/>
            </p:cNvPicPr>
            <p:nvPr/>
          </p:nvPicPr>
          <p:blipFill rotWithShape="1">
            <a:blip r:embed="rId2">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21" name="Picture 20">
              <a:extLst>
                <a:ext uri="{FF2B5EF4-FFF2-40B4-BE49-F238E27FC236}">
                  <a16:creationId xmlns:a16="http://schemas.microsoft.com/office/drawing/2014/main" id="{4A56FA18-9F25-3A60-3AE3-B59CFBE7DB6B}"/>
                </a:ext>
              </a:extLst>
            </p:cNvPr>
            <p:cNvPicPr>
              <a:picLocks noChangeAspect="1"/>
            </p:cNvPicPr>
            <p:nvPr/>
          </p:nvPicPr>
          <p:blipFill rotWithShape="1">
            <a:blip r:embed="rId2">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grpSp>
        <p:nvGrpSpPr>
          <p:cNvPr id="22" name="Group 21">
            <a:extLst>
              <a:ext uri="{FF2B5EF4-FFF2-40B4-BE49-F238E27FC236}">
                <a16:creationId xmlns:a16="http://schemas.microsoft.com/office/drawing/2014/main" id="{A50E97A4-92E7-5F7C-88A8-AFEBD4ADD4C5}"/>
              </a:ext>
            </a:extLst>
          </p:cNvPr>
          <p:cNvGrpSpPr/>
          <p:nvPr/>
        </p:nvGrpSpPr>
        <p:grpSpPr>
          <a:xfrm>
            <a:off x="799130" y="5799906"/>
            <a:ext cx="10593740" cy="634753"/>
            <a:chOff x="1317523" y="0"/>
            <a:chExt cx="9055217" cy="542568"/>
          </a:xfrm>
        </p:grpSpPr>
        <p:pic>
          <p:nvPicPr>
            <p:cNvPr id="23" name="Picture 22">
              <a:extLst>
                <a:ext uri="{FF2B5EF4-FFF2-40B4-BE49-F238E27FC236}">
                  <a16:creationId xmlns:a16="http://schemas.microsoft.com/office/drawing/2014/main" id="{21B2E730-B5B6-3676-9093-5708AB48CF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24" name="Picture 23">
              <a:extLst>
                <a:ext uri="{FF2B5EF4-FFF2-40B4-BE49-F238E27FC236}">
                  <a16:creationId xmlns:a16="http://schemas.microsoft.com/office/drawing/2014/main" id="{C908B7F5-DE06-188A-B7E1-6AA9740AF8BF}"/>
                </a:ext>
              </a:extLst>
            </p:cNvPr>
            <p:cNvPicPr>
              <a:picLocks noChangeAspect="1"/>
            </p:cNvPicPr>
            <p:nvPr/>
          </p:nvPicPr>
          <p:blipFill rotWithShape="1">
            <a:blip r:embed="rId2">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25" name="Picture 24">
              <a:extLst>
                <a:ext uri="{FF2B5EF4-FFF2-40B4-BE49-F238E27FC236}">
                  <a16:creationId xmlns:a16="http://schemas.microsoft.com/office/drawing/2014/main" id="{A2735047-DF22-D739-D6B9-D64019297D71}"/>
                </a:ext>
              </a:extLst>
            </p:cNvPr>
            <p:cNvPicPr>
              <a:picLocks noChangeAspect="1"/>
            </p:cNvPicPr>
            <p:nvPr/>
          </p:nvPicPr>
          <p:blipFill rotWithShape="1">
            <a:blip r:embed="rId2">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27" name="TextBox 26">
            <a:extLst>
              <a:ext uri="{FF2B5EF4-FFF2-40B4-BE49-F238E27FC236}">
                <a16:creationId xmlns:a16="http://schemas.microsoft.com/office/drawing/2014/main" id="{A547AD64-15A1-4A93-E1E4-572A30FD7BA4}"/>
              </a:ext>
            </a:extLst>
          </p:cNvPr>
          <p:cNvSpPr txBox="1"/>
          <p:nvPr/>
        </p:nvSpPr>
        <p:spPr>
          <a:xfrm>
            <a:off x="1317172" y="1363711"/>
            <a:ext cx="9454556" cy="461665"/>
          </a:xfrm>
          <a:prstGeom prst="rect">
            <a:avLst/>
          </a:prstGeom>
          <a:noFill/>
        </p:spPr>
        <p:txBody>
          <a:bodyPr wrap="square" rtlCol="0">
            <a:spAutoFit/>
          </a:bodyPr>
          <a:lstStyle/>
          <a:p>
            <a:pPr algn="ctr"/>
            <a:r>
              <a:rPr lang="fa-IR" sz="2400" dirty="0">
                <a:cs typeface="B Yekan" panose="00000400000000000000" pitchFamily="2" charset="-78"/>
              </a:rPr>
              <a:t>کلیات پژوهش</a:t>
            </a:r>
            <a:endParaRPr lang="en-US" sz="2400" dirty="0">
              <a:cs typeface="B Yekan" panose="00000400000000000000" pitchFamily="2" charset="-78"/>
            </a:endParaRPr>
          </a:p>
        </p:txBody>
      </p:sp>
      <p:sp>
        <p:nvSpPr>
          <p:cNvPr id="28" name="TextBox 27">
            <a:extLst>
              <a:ext uri="{FF2B5EF4-FFF2-40B4-BE49-F238E27FC236}">
                <a16:creationId xmlns:a16="http://schemas.microsoft.com/office/drawing/2014/main" id="{A937C7DA-A4EC-5FC6-E4BE-284DE9873EA1}"/>
              </a:ext>
            </a:extLst>
          </p:cNvPr>
          <p:cNvSpPr txBox="1"/>
          <p:nvPr/>
        </p:nvSpPr>
        <p:spPr>
          <a:xfrm>
            <a:off x="1317171" y="2269022"/>
            <a:ext cx="9454556" cy="461665"/>
          </a:xfrm>
          <a:prstGeom prst="rect">
            <a:avLst/>
          </a:prstGeom>
          <a:noFill/>
        </p:spPr>
        <p:txBody>
          <a:bodyPr wrap="square" rtlCol="0">
            <a:spAutoFit/>
          </a:bodyPr>
          <a:lstStyle/>
          <a:p>
            <a:pPr algn="ctr"/>
            <a:r>
              <a:rPr lang="fa-IR" sz="2400" dirty="0">
                <a:cs typeface="B Yekan" panose="00000400000000000000" pitchFamily="2" charset="-78"/>
              </a:rPr>
              <a:t>مبانی نظری پژوهش</a:t>
            </a:r>
            <a:endParaRPr lang="en-US" sz="2400" dirty="0">
              <a:cs typeface="B Yekan" panose="00000400000000000000" pitchFamily="2" charset="-78"/>
            </a:endParaRPr>
          </a:p>
        </p:txBody>
      </p:sp>
      <p:sp>
        <p:nvSpPr>
          <p:cNvPr id="29" name="TextBox 28">
            <a:extLst>
              <a:ext uri="{FF2B5EF4-FFF2-40B4-BE49-F238E27FC236}">
                <a16:creationId xmlns:a16="http://schemas.microsoft.com/office/drawing/2014/main" id="{232EB658-5446-52CC-70CF-5A3D40C58E0A}"/>
              </a:ext>
            </a:extLst>
          </p:cNvPr>
          <p:cNvSpPr txBox="1"/>
          <p:nvPr/>
        </p:nvSpPr>
        <p:spPr>
          <a:xfrm>
            <a:off x="1317171" y="3171563"/>
            <a:ext cx="9546772" cy="461665"/>
          </a:xfrm>
          <a:prstGeom prst="rect">
            <a:avLst/>
          </a:prstGeom>
          <a:noFill/>
        </p:spPr>
        <p:txBody>
          <a:bodyPr wrap="square" rtlCol="0">
            <a:spAutoFit/>
          </a:bodyPr>
          <a:lstStyle/>
          <a:p>
            <a:pPr algn="ctr"/>
            <a:r>
              <a:rPr lang="fa-IR" sz="2400" dirty="0">
                <a:cs typeface="B Yekan" panose="00000400000000000000" pitchFamily="2" charset="-78"/>
              </a:rPr>
              <a:t>روش تحقیق</a:t>
            </a:r>
            <a:endParaRPr lang="en-US" sz="2400" dirty="0">
              <a:cs typeface="B Yekan" panose="00000400000000000000" pitchFamily="2" charset="-78"/>
            </a:endParaRPr>
          </a:p>
        </p:txBody>
      </p:sp>
      <p:sp>
        <p:nvSpPr>
          <p:cNvPr id="30" name="TextBox 29">
            <a:extLst>
              <a:ext uri="{FF2B5EF4-FFF2-40B4-BE49-F238E27FC236}">
                <a16:creationId xmlns:a16="http://schemas.microsoft.com/office/drawing/2014/main" id="{948AEC93-4420-5017-AE31-CE6A7D283ED4}"/>
              </a:ext>
            </a:extLst>
          </p:cNvPr>
          <p:cNvSpPr txBox="1"/>
          <p:nvPr/>
        </p:nvSpPr>
        <p:spPr>
          <a:xfrm>
            <a:off x="1317171" y="4086611"/>
            <a:ext cx="9546772" cy="461665"/>
          </a:xfrm>
          <a:prstGeom prst="rect">
            <a:avLst/>
          </a:prstGeom>
          <a:noFill/>
        </p:spPr>
        <p:txBody>
          <a:bodyPr wrap="square" rtlCol="0">
            <a:spAutoFit/>
          </a:bodyPr>
          <a:lstStyle/>
          <a:p>
            <a:pPr algn="ctr"/>
            <a:r>
              <a:rPr lang="fa-IR" sz="2400" dirty="0">
                <a:cs typeface="B Yekan" panose="00000400000000000000" pitchFamily="2" charset="-78"/>
              </a:rPr>
              <a:t>تجزیه و تحلیل داده ها</a:t>
            </a:r>
            <a:endParaRPr lang="en-US" sz="2400" dirty="0">
              <a:cs typeface="B Yekan" panose="00000400000000000000" pitchFamily="2" charset="-78"/>
            </a:endParaRPr>
          </a:p>
        </p:txBody>
      </p:sp>
      <p:sp>
        <p:nvSpPr>
          <p:cNvPr id="31" name="TextBox 30">
            <a:extLst>
              <a:ext uri="{FF2B5EF4-FFF2-40B4-BE49-F238E27FC236}">
                <a16:creationId xmlns:a16="http://schemas.microsoft.com/office/drawing/2014/main" id="{2EA5F461-1DE3-7CFB-B3A2-79CC0B15DBB4}"/>
              </a:ext>
            </a:extLst>
          </p:cNvPr>
          <p:cNvSpPr txBox="1"/>
          <p:nvPr/>
        </p:nvSpPr>
        <p:spPr>
          <a:xfrm>
            <a:off x="1317171" y="4989080"/>
            <a:ext cx="9546772" cy="461665"/>
          </a:xfrm>
          <a:prstGeom prst="rect">
            <a:avLst/>
          </a:prstGeom>
          <a:noFill/>
        </p:spPr>
        <p:txBody>
          <a:bodyPr wrap="square" rtlCol="0">
            <a:spAutoFit/>
          </a:bodyPr>
          <a:lstStyle/>
          <a:p>
            <a:pPr algn="ctr"/>
            <a:r>
              <a:rPr lang="fa-IR" sz="2400" dirty="0">
                <a:cs typeface="B Yekan" panose="00000400000000000000" pitchFamily="2" charset="-78"/>
              </a:rPr>
              <a:t>بحث و نتیجه گیری</a:t>
            </a:r>
            <a:endParaRPr lang="en-US" sz="2400" dirty="0">
              <a:cs typeface="B Yekan" panose="00000400000000000000" pitchFamily="2" charset="-78"/>
            </a:endParaRPr>
          </a:p>
        </p:txBody>
      </p:sp>
      <p:sp>
        <p:nvSpPr>
          <p:cNvPr id="32" name="TextBox 31">
            <a:extLst>
              <a:ext uri="{FF2B5EF4-FFF2-40B4-BE49-F238E27FC236}">
                <a16:creationId xmlns:a16="http://schemas.microsoft.com/office/drawing/2014/main" id="{597256A1-D154-E625-4DA5-B0F4CDB434B7}"/>
              </a:ext>
            </a:extLst>
          </p:cNvPr>
          <p:cNvSpPr txBox="1"/>
          <p:nvPr/>
        </p:nvSpPr>
        <p:spPr>
          <a:xfrm>
            <a:off x="1317171" y="5886449"/>
            <a:ext cx="9546772" cy="461665"/>
          </a:xfrm>
          <a:prstGeom prst="rect">
            <a:avLst/>
          </a:prstGeom>
          <a:noFill/>
        </p:spPr>
        <p:txBody>
          <a:bodyPr wrap="square" rtlCol="0">
            <a:spAutoFit/>
          </a:bodyPr>
          <a:lstStyle/>
          <a:p>
            <a:pPr algn="ctr"/>
            <a:r>
              <a:rPr lang="fa-IR" sz="2400" dirty="0">
                <a:cs typeface="B Yekan" panose="00000400000000000000" pitchFamily="2" charset="-78"/>
              </a:rPr>
              <a:t>منابع</a:t>
            </a:r>
            <a:endParaRPr lang="en-US" sz="2400" dirty="0">
              <a:cs typeface="B Yekan" panose="00000400000000000000" pitchFamily="2" charset="-78"/>
            </a:endParaRPr>
          </a:p>
        </p:txBody>
      </p:sp>
      <p:sp>
        <p:nvSpPr>
          <p:cNvPr id="33" name="TextBox 32">
            <a:extLst>
              <a:ext uri="{FF2B5EF4-FFF2-40B4-BE49-F238E27FC236}">
                <a16:creationId xmlns:a16="http://schemas.microsoft.com/office/drawing/2014/main" id="{B34DD6C0-E554-295D-155C-87C5094D139D}"/>
              </a:ext>
            </a:extLst>
          </p:cNvPr>
          <p:cNvSpPr txBox="1"/>
          <p:nvPr/>
        </p:nvSpPr>
        <p:spPr>
          <a:xfrm>
            <a:off x="4044311" y="279418"/>
            <a:ext cx="4092492"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فهرست موضوعات پایان نامه مذهبی</a:t>
            </a:r>
            <a:endParaRPr lang="fa-IR" altLang="en-US" sz="1400" b="1" dirty="0">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3026561864"/>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par>
                                <p:cTn id="11" presetID="14" presetClass="entr" presetSubtype="1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par>
                                <p:cTn id="14" presetID="14" presetClass="entr" presetSubtype="1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randombar(horizontal)">
                                      <p:cBhvr>
                                        <p:cTn id="16" dur="500"/>
                                        <p:tgtEl>
                                          <p:spTgt spid="14"/>
                                        </p:tgtEl>
                                      </p:cBhvr>
                                    </p:animEffect>
                                  </p:childTnLst>
                                </p:cTn>
                              </p:par>
                              <p:par>
                                <p:cTn id="17" presetID="14" presetClass="entr" presetSubtype="1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randombar(horizontal)">
                                      <p:cBhvr>
                                        <p:cTn id="19" dur="500"/>
                                        <p:tgtEl>
                                          <p:spTgt spid="18"/>
                                        </p:tgtEl>
                                      </p:cBhvr>
                                    </p:animEffect>
                                  </p:childTnLst>
                                </p:cTn>
                              </p:par>
                              <p:par>
                                <p:cTn id="20" presetID="14" presetClass="entr" presetSubtype="1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randombar(horizontal)">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ppt_x"/>
                                          </p:val>
                                        </p:tav>
                                        <p:tav tm="100000">
                                          <p:val>
                                            <p:strVal val="#ppt_x"/>
                                          </p:val>
                                        </p:tav>
                                      </p:tavLst>
                                    </p:anim>
                                    <p:anim calcmode="lin" valueType="num">
                                      <p:cBhvr additive="base">
                                        <p:cTn id="3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additive="base">
                                        <p:cTn id="45" dur="500" fill="hold"/>
                                        <p:tgtEl>
                                          <p:spTgt spid="29"/>
                                        </p:tgtEl>
                                        <p:attrNameLst>
                                          <p:attrName>ppt_x</p:attrName>
                                        </p:attrNameLst>
                                      </p:cBhvr>
                                      <p:tavLst>
                                        <p:tav tm="0">
                                          <p:val>
                                            <p:strVal val="#ppt_x"/>
                                          </p:val>
                                        </p:tav>
                                        <p:tav tm="100000">
                                          <p:val>
                                            <p:strVal val="#ppt_x"/>
                                          </p:val>
                                        </p:tav>
                                      </p:tavLst>
                                    </p:anim>
                                    <p:anim calcmode="lin" valueType="num">
                                      <p:cBhvr additive="base">
                                        <p:cTn id="4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ppt_x"/>
                                          </p:val>
                                        </p:tav>
                                        <p:tav tm="100000">
                                          <p:val>
                                            <p:strVal val="#ppt_x"/>
                                          </p:val>
                                        </p:tav>
                                      </p:tavLst>
                                    </p:anim>
                                    <p:anim calcmode="lin" valueType="num">
                                      <p:cBhvr additive="base">
                                        <p:cTn id="5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ppt_x"/>
                                          </p:val>
                                        </p:tav>
                                        <p:tav tm="100000">
                                          <p:val>
                                            <p:strVal val="#ppt_x"/>
                                          </p:val>
                                        </p:tav>
                                      </p:tavLst>
                                    </p:anim>
                                    <p:anim calcmode="lin" valueType="num">
                                      <p:cBhvr additive="base">
                                        <p:cTn id="6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2" name="TextBox 1">
            <a:extLst>
              <a:ext uri="{FF2B5EF4-FFF2-40B4-BE49-F238E27FC236}">
                <a16:creationId xmlns:a16="http://schemas.microsoft.com/office/drawing/2014/main" id="{3D268877-8BBD-E7B8-4B79-717A46D0E8B5}"/>
              </a:ext>
            </a:extLst>
          </p:cNvPr>
          <p:cNvSpPr txBox="1"/>
          <p:nvPr/>
        </p:nvSpPr>
        <p:spPr>
          <a:xfrm>
            <a:off x="279947" y="6298184"/>
            <a:ext cx="943871" cy="338554"/>
          </a:xfrm>
          <a:prstGeom prst="rect">
            <a:avLst/>
          </a:prstGeom>
          <a:noFill/>
        </p:spPr>
        <p:txBody>
          <a:bodyPr wrap="square" rtlCol="0">
            <a:spAutoFit/>
          </a:bodyPr>
          <a:lstStyle/>
          <a:p>
            <a:pPr algn="ctr"/>
            <a:r>
              <a:rPr lang="fa-IR" sz="1100" dirty="0">
                <a:cs typeface="B Yekan" panose="00000400000000000000" pitchFamily="2" charset="-78"/>
              </a:rPr>
              <a:t>19 </a:t>
            </a:r>
            <a:r>
              <a:rPr lang="fa-IR" sz="1600" dirty="0">
                <a:cs typeface="B Yekan" panose="00000400000000000000" pitchFamily="2" charset="-78"/>
              </a:rPr>
              <a:t>18</a:t>
            </a:r>
            <a:r>
              <a:rPr lang="fa-IR" sz="1100" dirty="0">
                <a:cs typeface="B Yekan" panose="00000400000000000000" pitchFamily="2" charset="-78"/>
              </a:rPr>
              <a:t> 17</a:t>
            </a:r>
            <a:endParaRPr lang="en-US" sz="1100" dirty="0">
              <a:cs typeface="B Yekan" panose="00000400000000000000" pitchFamily="2" charset="-78"/>
            </a:endParaRPr>
          </a:p>
        </p:txBody>
      </p:sp>
      <p:grpSp>
        <p:nvGrpSpPr>
          <p:cNvPr id="8" name="Group 7">
            <a:extLst>
              <a:ext uri="{FF2B5EF4-FFF2-40B4-BE49-F238E27FC236}">
                <a16:creationId xmlns:a16="http://schemas.microsoft.com/office/drawing/2014/main" id="{DEC860F3-75F7-E83F-6F4A-E75F59E68CF4}"/>
              </a:ext>
            </a:extLst>
          </p:cNvPr>
          <p:cNvGrpSpPr/>
          <p:nvPr/>
        </p:nvGrpSpPr>
        <p:grpSpPr>
          <a:xfrm>
            <a:off x="9521255" y="1421216"/>
            <a:ext cx="2728269" cy="544552"/>
            <a:chOff x="5255173" y="4010766"/>
            <a:chExt cx="2728269" cy="544552"/>
          </a:xfrm>
        </p:grpSpPr>
        <p:pic>
          <p:nvPicPr>
            <p:cNvPr id="14" name="Picture 13">
              <a:extLst>
                <a:ext uri="{FF2B5EF4-FFF2-40B4-BE49-F238E27FC236}">
                  <a16:creationId xmlns:a16="http://schemas.microsoft.com/office/drawing/2014/main" id="{47751AFD-B297-3892-D23C-8B989FD7C9E8}"/>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36" name="Picture 35">
              <a:extLst>
                <a:ext uri="{FF2B5EF4-FFF2-40B4-BE49-F238E27FC236}">
                  <a16:creationId xmlns:a16="http://schemas.microsoft.com/office/drawing/2014/main" id="{902055A5-355E-0749-F05A-ABE67084EE4A}"/>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37" name="TextBox 36">
            <a:extLst>
              <a:ext uri="{FF2B5EF4-FFF2-40B4-BE49-F238E27FC236}">
                <a16:creationId xmlns:a16="http://schemas.microsoft.com/office/drawing/2014/main" id="{CDF6463D-DF09-7949-DF96-C091936C328B}"/>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pic>
        <p:nvPicPr>
          <p:cNvPr id="41" name="Picture 40">
            <a:extLst>
              <a:ext uri="{FF2B5EF4-FFF2-40B4-BE49-F238E27FC236}">
                <a16:creationId xmlns:a16="http://schemas.microsoft.com/office/drawing/2014/main" id="{7F3EDFE7-9849-8355-4D66-D2F49BAB60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07438" y="2420624"/>
            <a:ext cx="4741708" cy="4060025"/>
          </a:xfrm>
          <a:prstGeom prst="rect">
            <a:avLst/>
          </a:prstGeom>
        </p:spPr>
      </p:pic>
      <p:sp>
        <p:nvSpPr>
          <p:cNvPr id="43" name="TextBox 42">
            <a:extLst>
              <a:ext uri="{FF2B5EF4-FFF2-40B4-BE49-F238E27FC236}">
                <a16:creationId xmlns:a16="http://schemas.microsoft.com/office/drawing/2014/main" id="{8B9FBE2A-C099-377E-5FBD-967D4930E374}"/>
              </a:ext>
            </a:extLst>
          </p:cNvPr>
          <p:cNvSpPr txBox="1"/>
          <p:nvPr/>
        </p:nvSpPr>
        <p:spPr>
          <a:xfrm>
            <a:off x="405826" y="1301070"/>
            <a:ext cx="6384128" cy="5209118"/>
          </a:xfrm>
          <a:prstGeom prst="rect">
            <a:avLst/>
          </a:prstGeom>
          <a:noFill/>
        </p:spPr>
        <p:txBody>
          <a:bodyPr wrap="square">
            <a:spAutoFit/>
          </a:bodyPr>
          <a:lstStyle/>
          <a:p>
            <a:pPr algn="justLow"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a:t>
            </a:r>
            <a:r>
              <a:rPr lang="fa-IR" sz="1400" dirty="0">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latin typeface="Kalameh" pitchFamily="2" charset="-78"/>
              <a:cs typeface="B Yekan" panose="00000400000000000000" pitchFamily="2" charset="-78"/>
            </a:endParaRPr>
          </a:p>
        </p:txBody>
      </p:sp>
    </p:spTree>
    <p:extLst>
      <p:ext uri="{BB962C8B-B14F-4D97-AF65-F5344CB8AC3E}">
        <p14:creationId xmlns:p14="http://schemas.microsoft.com/office/powerpoint/2010/main" val="111926074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down)">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right)">
                                      <p:cBhvr>
                                        <p:cTn id="1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2" name="TextBox 1">
            <a:extLst>
              <a:ext uri="{FF2B5EF4-FFF2-40B4-BE49-F238E27FC236}">
                <a16:creationId xmlns:a16="http://schemas.microsoft.com/office/drawing/2014/main" id="{3D268877-8BBD-E7B8-4B79-717A46D0E8B5}"/>
              </a:ext>
            </a:extLst>
          </p:cNvPr>
          <p:cNvSpPr txBox="1"/>
          <p:nvPr/>
        </p:nvSpPr>
        <p:spPr>
          <a:xfrm>
            <a:off x="279947" y="6298184"/>
            <a:ext cx="778725" cy="338554"/>
          </a:xfrm>
          <a:prstGeom prst="rect">
            <a:avLst/>
          </a:prstGeom>
          <a:noFill/>
        </p:spPr>
        <p:txBody>
          <a:bodyPr wrap="square" rtlCol="0">
            <a:spAutoFit/>
          </a:bodyPr>
          <a:lstStyle/>
          <a:p>
            <a:pPr algn="ctr"/>
            <a:r>
              <a:rPr lang="fa-IR" sz="1600" dirty="0">
                <a:cs typeface="B Yekan" panose="00000400000000000000" pitchFamily="2" charset="-78"/>
              </a:rPr>
              <a:t>19</a:t>
            </a:r>
            <a:r>
              <a:rPr lang="fa-IR" sz="1100" dirty="0">
                <a:cs typeface="B Yekan" panose="00000400000000000000" pitchFamily="2" charset="-78"/>
              </a:rPr>
              <a:t> 18</a:t>
            </a:r>
            <a:endParaRPr lang="en-US" sz="1100" dirty="0">
              <a:cs typeface="B Yekan" panose="00000400000000000000" pitchFamily="2" charset="-78"/>
            </a:endParaRPr>
          </a:p>
        </p:txBody>
      </p:sp>
      <p:grpSp>
        <p:nvGrpSpPr>
          <p:cNvPr id="8" name="Group 7">
            <a:extLst>
              <a:ext uri="{FF2B5EF4-FFF2-40B4-BE49-F238E27FC236}">
                <a16:creationId xmlns:a16="http://schemas.microsoft.com/office/drawing/2014/main" id="{C7EB89AA-148E-B008-495F-BC62C25C721C}"/>
              </a:ext>
            </a:extLst>
          </p:cNvPr>
          <p:cNvGrpSpPr/>
          <p:nvPr/>
        </p:nvGrpSpPr>
        <p:grpSpPr>
          <a:xfrm>
            <a:off x="9521255" y="1421216"/>
            <a:ext cx="2728269" cy="544552"/>
            <a:chOff x="5255173" y="4010766"/>
            <a:chExt cx="2728269" cy="544552"/>
          </a:xfrm>
        </p:grpSpPr>
        <p:pic>
          <p:nvPicPr>
            <p:cNvPr id="14" name="Picture 13">
              <a:extLst>
                <a:ext uri="{FF2B5EF4-FFF2-40B4-BE49-F238E27FC236}">
                  <a16:creationId xmlns:a16="http://schemas.microsoft.com/office/drawing/2014/main" id="{5B14F97A-69FF-24B7-1131-E4122F74E7BB}"/>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36" name="Picture 35">
              <a:extLst>
                <a:ext uri="{FF2B5EF4-FFF2-40B4-BE49-F238E27FC236}">
                  <a16:creationId xmlns:a16="http://schemas.microsoft.com/office/drawing/2014/main" id="{E620F7A8-20CC-216A-C385-FAB13C2A84C0}"/>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37" name="TextBox 36">
            <a:extLst>
              <a:ext uri="{FF2B5EF4-FFF2-40B4-BE49-F238E27FC236}">
                <a16:creationId xmlns:a16="http://schemas.microsoft.com/office/drawing/2014/main" id="{46A236C3-2165-61B4-BB8E-3A3C3F5CF4CA}"/>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41" name="Group 40">
            <a:extLst>
              <a:ext uri="{FF2B5EF4-FFF2-40B4-BE49-F238E27FC236}">
                <a16:creationId xmlns:a16="http://schemas.microsoft.com/office/drawing/2014/main" id="{85E7B56A-FF01-D9EA-7507-9977C3E6823E}"/>
              </a:ext>
            </a:extLst>
          </p:cNvPr>
          <p:cNvGrpSpPr/>
          <p:nvPr/>
        </p:nvGrpSpPr>
        <p:grpSpPr>
          <a:xfrm flipH="1">
            <a:off x="2672101" y="2204629"/>
            <a:ext cx="7513658" cy="3497529"/>
            <a:chOff x="1003073" y="1218951"/>
            <a:chExt cx="9938202" cy="4626129"/>
          </a:xfrm>
        </p:grpSpPr>
        <p:sp>
          <p:nvSpPr>
            <p:cNvPr id="43" name="Freeform: Shape 42">
              <a:extLst>
                <a:ext uri="{FF2B5EF4-FFF2-40B4-BE49-F238E27FC236}">
                  <a16:creationId xmlns:a16="http://schemas.microsoft.com/office/drawing/2014/main" id="{43AB8411-9E38-5C4A-08C3-25967B8BCFA7}"/>
                </a:ext>
              </a:extLst>
            </p:cNvPr>
            <p:cNvSpPr/>
            <p:nvPr/>
          </p:nvSpPr>
          <p:spPr>
            <a:xfrm>
              <a:off x="6026560" y="2530835"/>
              <a:ext cx="1900611" cy="3314245"/>
            </a:xfrm>
            <a:custGeom>
              <a:avLst/>
              <a:gdLst>
                <a:gd name="connsiteX0" fmla="*/ 0 w 1900611"/>
                <a:gd name="connsiteY0" fmla="*/ 3314245 h 3314245"/>
                <a:gd name="connsiteX1" fmla="*/ 1900612 w 1900611"/>
                <a:gd name="connsiteY1" fmla="*/ 2128749 h 3314245"/>
                <a:gd name="connsiteX2" fmla="*/ 1900612 w 1900611"/>
                <a:gd name="connsiteY2" fmla="*/ 0 h 3314245"/>
                <a:gd name="connsiteX3" fmla="*/ 0 w 1900611"/>
                <a:gd name="connsiteY3" fmla="*/ 1185496 h 3314245"/>
                <a:gd name="connsiteX4" fmla="*/ 0 w 1900611"/>
                <a:gd name="connsiteY4" fmla="*/ 3314245 h 3314245"/>
                <a:gd name="connsiteX5" fmla="*/ 0 w 1900611"/>
                <a:gd name="connsiteY5" fmla="*/ 3314245 h 3314245"/>
                <a:gd name="connsiteX6" fmla="*/ 389634 w 1900611"/>
                <a:gd name="connsiteY6" fmla="*/ 2634876 h 3314245"/>
                <a:gd name="connsiteX7" fmla="*/ 1511042 w 1900611"/>
                <a:gd name="connsiteY7" fmla="*/ 1935400 h 3314245"/>
                <a:gd name="connsiteX8" fmla="*/ 1511042 w 1900611"/>
                <a:gd name="connsiteY8" fmla="*/ 679369 h 3314245"/>
                <a:gd name="connsiteX9" fmla="*/ 389634 w 1900611"/>
                <a:gd name="connsiteY9" fmla="*/ 1378845 h 3314245"/>
                <a:gd name="connsiteX10" fmla="*/ 389634 w 1900611"/>
                <a:gd name="connsiteY10" fmla="*/ 2634876 h 3314245"/>
                <a:gd name="connsiteX11" fmla="*/ 389634 w 1900611"/>
                <a:gd name="connsiteY11" fmla="*/ 2634876 h 331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0611" h="3314245">
                  <a:moveTo>
                    <a:pt x="0" y="3314245"/>
                  </a:moveTo>
                  <a:lnTo>
                    <a:pt x="1900612" y="2128749"/>
                  </a:lnTo>
                  <a:lnTo>
                    <a:pt x="1900612" y="0"/>
                  </a:lnTo>
                  <a:lnTo>
                    <a:pt x="0" y="1185496"/>
                  </a:lnTo>
                  <a:lnTo>
                    <a:pt x="0" y="3314245"/>
                  </a:lnTo>
                  <a:lnTo>
                    <a:pt x="0" y="3314245"/>
                  </a:lnTo>
                  <a:close/>
                  <a:moveTo>
                    <a:pt x="389634" y="2634876"/>
                  </a:moveTo>
                  <a:lnTo>
                    <a:pt x="1511042" y="1935400"/>
                  </a:lnTo>
                  <a:lnTo>
                    <a:pt x="1511042" y="679369"/>
                  </a:lnTo>
                  <a:lnTo>
                    <a:pt x="389634" y="1378845"/>
                  </a:lnTo>
                  <a:lnTo>
                    <a:pt x="389634" y="2634876"/>
                  </a:lnTo>
                  <a:lnTo>
                    <a:pt x="389634" y="2634876"/>
                  </a:lnTo>
                  <a:close/>
                </a:path>
              </a:pathLst>
            </a:custGeom>
            <a:solidFill>
              <a:srgbClr val="ECE394"/>
            </a:solidFill>
            <a:ln w="6383"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9ADCC98-2227-BE9F-A702-3D201A826B28}"/>
                </a:ext>
              </a:extLst>
            </p:cNvPr>
            <p:cNvSpPr/>
            <p:nvPr/>
          </p:nvSpPr>
          <p:spPr>
            <a:xfrm>
              <a:off x="4062754" y="1218951"/>
              <a:ext cx="3801223" cy="2370992"/>
            </a:xfrm>
            <a:custGeom>
              <a:avLst/>
              <a:gdLst>
                <a:gd name="connsiteX0" fmla="*/ 0 w 3801223"/>
                <a:gd name="connsiteY0" fmla="*/ 1185496 h 2370992"/>
                <a:gd name="connsiteX1" fmla="*/ 1900612 w 3801223"/>
                <a:gd name="connsiteY1" fmla="*/ 0 h 2370992"/>
                <a:gd name="connsiteX2" fmla="*/ 3801223 w 3801223"/>
                <a:gd name="connsiteY2" fmla="*/ 1185496 h 2370992"/>
                <a:gd name="connsiteX3" fmla="*/ 1900612 w 3801223"/>
                <a:gd name="connsiteY3" fmla="*/ 2370993 h 2370992"/>
                <a:gd name="connsiteX4" fmla="*/ 0 w 3801223"/>
                <a:gd name="connsiteY4" fmla="*/ 1185496 h 2370992"/>
                <a:gd name="connsiteX5" fmla="*/ 0 w 3801223"/>
                <a:gd name="connsiteY5" fmla="*/ 1185496 h 2370992"/>
                <a:gd name="connsiteX6" fmla="*/ 735478 w 3801223"/>
                <a:gd name="connsiteY6" fmla="*/ 1185496 h 2370992"/>
                <a:gd name="connsiteX7" fmla="*/ 1900612 w 3801223"/>
                <a:gd name="connsiteY7" fmla="*/ 458764 h 2370992"/>
                <a:gd name="connsiteX8" fmla="*/ 3065746 w 3801223"/>
                <a:gd name="connsiteY8" fmla="*/ 1185496 h 2370992"/>
                <a:gd name="connsiteX9" fmla="*/ 1900612 w 3801223"/>
                <a:gd name="connsiteY9" fmla="*/ 1912293 h 2370992"/>
                <a:gd name="connsiteX10" fmla="*/ 735478 w 3801223"/>
                <a:gd name="connsiteY10" fmla="*/ 1185496 h 2370992"/>
                <a:gd name="connsiteX11" fmla="*/ 735478 w 3801223"/>
                <a:gd name="connsiteY11" fmla="*/ 1185496 h 237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01223" h="2370992">
                  <a:moveTo>
                    <a:pt x="0" y="1185496"/>
                  </a:moveTo>
                  <a:lnTo>
                    <a:pt x="1900612" y="0"/>
                  </a:lnTo>
                  <a:lnTo>
                    <a:pt x="3801223" y="1185496"/>
                  </a:lnTo>
                  <a:lnTo>
                    <a:pt x="1900612" y="2370993"/>
                  </a:lnTo>
                  <a:lnTo>
                    <a:pt x="0" y="1185496"/>
                  </a:lnTo>
                  <a:lnTo>
                    <a:pt x="0" y="1185496"/>
                  </a:lnTo>
                  <a:close/>
                  <a:moveTo>
                    <a:pt x="735478" y="1185496"/>
                  </a:moveTo>
                  <a:lnTo>
                    <a:pt x="1900612" y="458764"/>
                  </a:lnTo>
                  <a:lnTo>
                    <a:pt x="3065746" y="1185496"/>
                  </a:lnTo>
                  <a:lnTo>
                    <a:pt x="1900612" y="1912293"/>
                  </a:lnTo>
                  <a:lnTo>
                    <a:pt x="735478" y="1185496"/>
                  </a:lnTo>
                  <a:lnTo>
                    <a:pt x="735478" y="1185496"/>
                  </a:lnTo>
                  <a:close/>
                </a:path>
              </a:pathLst>
            </a:custGeom>
            <a:solidFill>
              <a:srgbClr val="35CEF9"/>
            </a:solidFill>
            <a:ln w="6383"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934ADD8-2000-6182-A8E4-151B2BE057CB}"/>
                </a:ext>
              </a:extLst>
            </p:cNvPr>
            <p:cNvSpPr/>
            <p:nvPr/>
          </p:nvSpPr>
          <p:spPr>
            <a:xfrm>
              <a:off x="3992794" y="2530835"/>
              <a:ext cx="1905590" cy="3311117"/>
            </a:xfrm>
            <a:custGeom>
              <a:avLst/>
              <a:gdLst>
                <a:gd name="connsiteX0" fmla="*/ 1905591 w 1905590"/>
                <a:gd name="connsiteY0" fmla="*/ 1182433 h 3311117"/>
                <a:gd name="connsiteX1" fmla="*/ 1905591 w 1905590"/>
                <a:gd name="connsiteY1" fmla="*/ 3311117 h 3311117"/>
                <a:gd name="connsiteX2" fmla="*/ 0 w 1905590"/>
                <a:gd name="connsiteY2" fmla="*/ 2128749 h 3311117"/>
                <a:gd name="connsiteX3" fmla="*/ 0 w 1905590"/>
                <a:gd name="connsiteY3" fmla="*/ 0 h 3311117"/>
                <a:gd name="connsiteX4" fmla="*/ 1905591 w 1905590"/>
                <a:gd name="connsiteY4" fmla="*/ 1182433 h 3311117"/>
                <a:gd name="connsiteX5" fmla="*/ 1905591 w 1905590"/>
                <a:gd name="connsiteY5" fmla="*/ 1182433 h 3311117"/>
                <a:gd name="connsiteX6" fmla="*/ 1521319 w 1905590"/>
                <a:gd name="connsiteY6" fmla="*/ 1373228 h 3311117"/>
                <a:gd name="connsiteX7" fmla="*/ 1521319 w 1905590"/>
                <a:gd name="connsiteY7" fmla="*/ 2643430 h 3311117"/>
                <a:gd name="connsiteX8" fmla="*/ 384272 w 1905590"/>
                <a:gd name="connsiteY8" fmla="*/ 1937890 h 3311117"/>
                <a:gd name="connsiteX9" fmla="*/ 384272 w 1905590"/>
                <a:gd name="connsiteY9" fmla="*/ 667751 h 3311117"/>
                <a:gd name="connsiteX10" fmla="*/ 1521319 w 1905590"/>
                <a:gd name="connsiteY10" fmla="*/ 1373228 h 3311117"/>
                <a:gd name="connsiteX11" fmla="*/ 1521319 w 1905590"/>
                <a:gd name="connsiteY11" fmla="*/ 1373228 h 3311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5590" h="3311117">
                  <a:moveTo>
                    <a:pt x="1905591" y="1182433"/>
                  </a:moveTo>
                  <a:lnTo>
                    <a:pt x="1905591" y="3311117"/>
                  </a:lnTo>
                  <a:lnTo>
                    <a:pt x="0" y="2128749"/>
                  </a:lnTo>
                  <a:lnTo>
                    <a:pt x="0" y="0"/>
                  </a:lnTo>
                  <a:lnTo>
                    <a:pt x="1905591" y="1182433"/>
                  </a:lnTo>
                  <a:lnTo>
                    <a:pt x="1905591" y="1182433"/>
                  </a:lnTo>
                  <a:close/>
                  <a:moveTo>
                    <a:pt x="1521319" y="1373228"/>
                  </a:moveTo>
                  <a:lnTo>
                    <a:pt x="1521319" y="2643430"/>
                  </a:lnTo>
                  <a:lnTo>
                    <a:pt x="384272" y="1937890"/>
                  </a:lnTo>
                  <a:lnTo>
                    <a:pt x="384272" y="667751"/>
                  </a:lnTo>
                  <a:lnTo>
                    <a:pt x="1521319" y="1373228"/>
                  </a:lnTo>
                  <a:lnTo>
                    <a:pt x="1521319" y="1373228"/>
                  </a:lnTo>
                  <a:close/>
                </a:path>
              </a:pathLst>
            </a:custGeom>
            <a:solidFill>
              <a:srgbClr val="808080"/>
            </a:solidFill>
            <a:ln w="6383" cap="flat">
              <a:noFill/>
              <a:prstDash val="solid"/>
              <a:miter/>
            </a:ln>
          </p:spPr>
          <p:txBody>
            <a:bodyPr rtlCol="0" anchor="ctr"/>
            <a:lstStyle/>
            <a:p>
              <a:endParaRPr lang="en-US"/>
            </a:p>
          </p:txBody>
        </p:sp>
        <p:grpSp>
          <p:nvGrpSpPr>
            <p:cNvPr id="57" name="Graphic 36">
              <a:extLst>
                <a:ext uri="{FF2B5EF4-FFF2-40B4-BE49-F238E27FC236}">
                  <a16:creationId xmlns:a16="http://schemas.microsoft.com/office/drawing/2014/main" id="{EFCD8D3E-C594-AE4C-42EA-81D32D2FA5C9}"/>
                </a:ext>
              </a:extLst>
            </p:cNvPr>
            <p:cNvGrpSpPr/>
            <p:nvPr/>
          </p:nvGrpSpPr>
          <p:grpSpPr>
            <a:xfrm>
              <a:off x="5690291" y="2002554"/>
              <a:ext cx="546086" cy="724247"/>
              <a:chOff x="5690291" y="2002554"/>
              <a:chExt cx="546086" cy="724247"/>
            </a:xfrm>
            <a:solidFill>
              <a:srgbClr val="A0E13A"/>
            </a:solidFill>
          </p:grpSpPr>
          <p:sp>
            <p:nvSpPr>
              <p:cNvPr id="73" name="Freeform: Shape 72">
                <a:extLst>
                  <a:ext uri="{FF2B5EF4-FFF2-40B4-BE49-F238E27FC236}">
                    <a16:creationId xmlns:a16="http://schemas.microsoft.com/office/drawing/2014/main" id="{DAC5F453-884F-0BF4-5BBD-5C6075B3F2E3}"/>
                  </a:ext>
                </a:extLst>
              </p:cNvPr>
              <p:cNvSpPr/>
              <p:nvPr/>
            </p:nvSpPr>
            <p:spPr>
              <a:xfrm>
                <a:off x="5913193" y="2381850"/>
                <a:ext cx="35363" cy="58215"/>
              </a:xfrm>
              <a:custGeom>
                <a:avLst/>
                <a:gdLst>
                  <a:gd name="connsiteX0" fmla="*/ 0 w 35363"/>
                  <a:gd name="connsiteY0" fmla="*/ 29299 h 58215"/>
                  <a:gd name="connsiteX1" fmla="*/ 35363 w 35363"/>
                  <a:gd name="connsiteY1" fmla="*/ 58215 h 58215"/>
                  <a:gd name="connsiteX2" fmla="*/ 35363 w 35363"/>
                  <a:gd name="connsiteY2" fmla="*/ 0 h 58215"/>
                  <a:gd name="connsiteX3" fmla="*/ 10149 w 35363"/>
                  <a:gd name="connsiteY3" fmla="*/ 7532 h 58215"/>
                  <a:gd name="connsiteX4" fmla="*/ 0 w 35363"/>
                  <a:gd name="connsiteY4" fmla="*/ 29299 h 58215"/>
                  <a:gd name="connsiteX5" fmla="*/ 0 w 35363"/>
                  <a:gd name="connsiteY5" fmla="*/ 29299 h 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363" h="58215">
                    <a:moveTo>
                      <a:pt x="0" y="29299"/>
                    </a:moveTo>
                    <a:cubicBezTo>
                      <a:pt x="0" y="45513"/>
                      <a:pt x="11809" y="55151"/>
                      <a:pt x="35363" y="58215"/>
                    </a:cubicBezTo>
                    <a:lnTo>
                      <a:pt x="35363" y="0"/>
                    </a:lnTo>
                    <a:cubicBezTo>
                      <a:pt x="25341" y="128"/>
                      <a:pt x="16915" y="2617"/>
                      <a:pt x="10149" y="7532"/>
                    </a:cubicBezTo>
                    <a:cubicBezTo>
                      <a:pt x="3383" y="12447"/>
                      <a:pt x="0" y="19724"/>
                      <a:pt x="0" y="29299"/>
                    </a:cubicBezTo>
                    <a:lnTo>
                      <a:pt x="0" y="29299"/>
                    </a:lnTo>
                    <a:close/>
                  </a:path>
                </a:pathLst>
              </a:custGeom>
              <a:solidFill>
                <a:srgbClr val="A0E13A"/>
              </a:solidFill>
              <a:ln w="6383"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9DFD227-7F06-4659-0613-3D281B52A166}"/>
                  </a:ext>
                </a:extLst>
              </p:cNvPr>
              <p:cNvSpPr/>
              <p:nvPr/>
            </p:nvSpPr>
            <p:spPr>
              <a:xfrm>
                <a:off x="5972047" y="2485004"/>
                <a:ext cx="38235" cy="66385"/>
              </a:xfrm>
              <a:custGeom>
                <a:avLst/>
                <a:gdLst>
                  <a:gd name="connsiteX0" fmla="*/ 0 w 38235"/>
                  <a:gd name="connsiteY0" fmla="*/ 0 h 66385"/>
                  <a:gd name="connsiteX1" fmla="*/ 0 w 38235"/>
                  <a:gd name="connsiteY1" fmla="*/ 66386 h 66385"/>
                  <a:gd name="connsiteX2" fmla="*/ 27257 w 38235"/>
                  <a:gd name="connsiteY2" fmla="*/ 56811 h 66385"/>
                  <a:gd name="connsiteX3" fmla="*/ 38236 w 38235"/>
                  <a:gd name="connsiteY3" fmla="*/ 32363 h 66385"/>
                  <a:gd name="connsiteX4" fmla="*/ 0 w 38235"/>
                  <a:gd name="connsiteY4" fmla="*/ 0 h 66385"/>
                  <a:gd name="connsiteX5" fmla="*/ 0 w 38235"/>
                  <a:gd name="connsiteY5" fmla="*/ 0 h 66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235" h="66385">
                    <a:moveTo>
                      <a:pt x="0" y="0"/>
                    </a:moveTo>
                    <a:lnTo>
                      <a:pt x="0" y="66386"/>
                    </a:lnTo>
                    <a:cubicBezTo>
                      <a:pt x="10852" y="66194"/>
                      <a:pt x="19980" y="63067"/>
                      <a:pt x="27257" y="56811"/>
                    </a:cubicBezTo>
                    <a:cubicBezTo>
                      <a:pt x="34597" y="50555"/>
                      <a:pt x="38236" y="42449"/>
                      <a:pt x="38236" y="32363"/>
                    </a:cubicBezTo>
                    <a:cubicBezTo>
                      <a:pt x="38299" y="15511"/>
                      <a:pt x="25469" y="4724"/>
                      <a:pt x="0" y="0"/>
                    </a:cubicBezTo>
                    <a:lnTo>
                      <a:pt x="0" y="0"/>
                    </a:lnTo>
                    <a:close/>
                  </a:path>
                </a:pathLst>
              </a:custGeom>
              <a:solidFill>
                <a:srgbClr val="A0E13A"/>
              </a:solidFill>
              <a:ln w="6383"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EAA65E08-6458-438D-A29D-30C3EFB1FA61}"/>
                  </a:ext>
                </a:extLst>
              </p:cNvPr>
              <p:cNvSpPr/>
              <p:nvPr/>
            </p:nvSpPr>
            <p:spPr>
              <a:xfrm>
                <a:off x="5835877" y="2002554"/>
                <a:ext cx="255425" cy="136669"/>
              </a:xfrm>
              <a:custGeom>
                <a:avLst/>
                <a:gdLst>
                  <a:gd name="connsiteX0" fmla="*/ 197768 w 255425"/>
                  <a:gd name="connsiteY0" fmla="*/ 135265 h 136669"/>
                  <a:gd name="connsiteX1" fmla="*/ 200640 w 255425"/>
                  <a:gd name="connsiteY1" fmla="*/ 135776 h 136669"/>
                  <a:gd name="connsiteX2" fmla="*/ 247238 w 255425"/>
                  <a:gd name="connsiteY2" fmla="*/ 61539 h 136669"/>
                  <a:gd name="connsiteX3" fmla="*/ 127680 w 255425"/>
                  <a:gd name="connsiteY3" fmla="*/ 4 h 136669"/>
                  <a:gd name="connsiteX4" fmla="*/ 6781 w 255425"/>
                  <a:gd name="connsiteY4" fmla="*/ 61539 h 136669"/>
                  <a:gd name="connsiteX5" fmla="*/ 53634 w 255425"/>
                  <a:gd name="connsiteY5" fmla="*/ 136669 h 136669"/>
                  <a:gd name="connsiteX6" fmla="*/ 58805 w 255425"/>
                  <a:gd name="connsiteY6" fmla="*/ 135265 h 136669"/>
                  <a:gd name="connsiteX7" fmla="*/ 197768 w 255425"/>
                  <a:gd name="connsiteY7" fmla="*/ 135265 h 136669"/>
                  <a:gd name="connsiteX8" fmla="*/ 197768 w 255425"/>
                  <a:gd name="connsiteY8" fmla="*/ 135265 h 136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425" h="136669">
                    <a:moveTo>
                      <a:pt x="197768" y="135265"/>
                    </a:moveTo>
                    <a:cubicBezTo>
                      <a:pt x="198726" y="135265"/>
                      <a:pt x="199683" y="135520"/>
                      <a:pt x="200640" y="135776"/>
                    </a:cubicBezTo>
                    <a:cubicBezTo>
                      <a:pt x="213981" y="117520"/>
                      <a:pt x="228918" y="93327"/>
                      <a:pt x="247238" y="61539"/>
                    </a:cubicBezTo>
                    <a:cubicBezTo>
                      <a:pt x="282984" y="-379"/>
                      <a:pt x="194066" y="4"/>
                      <a:pt x="127680" y="4"/>
                    </a:cubicBezTo>
                    <a:cubicBezTo>
                      <a:pt x="61294" y="4"/>
                      <a:pt x="-24944" y="-1656"/>
                      <a:pt x="6781" y="61539"/>
                    </a:cubicBezTo>
                    <a:cubicBezTo>
                      <a:pt x="22293" y="92433"/>
                      <a:pt x="38059" y="117392"/>
                      <a:pt x="53634" y="136669"/>
                    </a:cubicBezTo>
                    <a:cubicBezTo>
                      <a:pt x="55294" y="135840"/>
                      <a:pt x="57017" y="135265"/>
                      <a:pt x="58805" y="135265"/>
                    </a:cubicBezTo>
                    <a:lnTo>
                      <a:pt x="197768" y="135265"/>
                    </a:lnTo>
                    <a:lnTo>
                      <a:pt x="197768" y="135265"/>
                    </a:lnTo>
                    <a:close/>
                  </a:path>
                </a:pathLst>
              </a:custGeom>
              <a:solidFill>
                <a:schemeClr val="tx1"/>
              </a:solidFill>
              <a:ln w="6383"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B05C0DE-3D03-0713-5F96-CBEAA99935A8}"/>
                  </a:ext>
                </a:extLst>
              </p:cNvPr>
              <p:cNvSpPr/>
              <p:nvPr/>
            </p:nvSpPr>
            <p:spPr>
              <a:xfrm>
                <a:off x="5690291" y="2174906"/>
                <a:ext cx="546086" cy="551895"/>
              </a:xfrm>
              <a:custGeom>
                <a:avLst/>
                <a:gdLst>
                  <a:gd name="connsiteX0" fmla="*/ 338567 w 546086"/>
                  <a:gd name="connsiteY0" fmla="*/ 385867 h 551895"/>
                  <a:gd name="connsiteX1" fmla="*/ 281692 w 546086"/>
                  <a:gd name="connsiteY1" fmla="*/ 408272 h 551895"/>
                  <a:gd name="connsiteX2" fmla="*/ 281692 w 546086"/>
                  <a:gd name="connsiteY2" fmla="*/ 440316 h 551895"/>
                  <a:gd name="connsiteX3" fmla="*/ 258266 w 546086"/>
                  <a:gd name="connsiteY3" fmla="*/ 440316 h 551895"/>
                  <a:gd name="connsiteX4" fmla="*/ 258266 w 546086"/>
                  <a:gd name="connsiteY4" fmla="*/ 408272 h 551895"/>
                  <a:gd name="connsiteX5" fmla="*/ 175731 w 546086"/>
                  <a:gd name="connsiteY5" fmla="*/ 345908 h 551895"/>
                  <a:gd name="connsiteX6" fmla="*/ 213009 w 546086"/>
                  <a:gd name="connsiteY6" fmla="*/ 337227 h 551895"/>
                  <a:gd name="connsiteX7" fmla="*/ 258202 w 546086"/>
                  <a:gd name="connsiteY7" fmla="*/ 376612 h 551895"/>
                  <a:gd name="connsiteX8" fmla="*/ 258202 w 546086"/>
                  <a:gd name="connsiteY8" fmla="*/ 308119 h 551895"/>
                  <a:gd name="connsiteX9" fmla="*/ 198391 w 546086"/>
                  <a:gd name="connsiteY9" fmla="*/ 281310 h 551895"/>
                  <a:gd name="connsiteX10" fmla="*/ 184539 w 546086"/>
                  <a:gd name="connsiteY10" fmla="*/ 242563 h 551895"/>
                  <a:gd name="connsiteX11" fmla="*/ 258202 w 546086"/>
                  <a:gd name="connsiteY11" fmla="*/ 175092 h 551895"/>
                  <a:gd name="connsiteX12" fmla="*/ 258202 w 546086"/>
                  <a:gd name="connsiteY12" fmla="*/ 150134 h 551895"/>
                  <a:gd name="connsiteX13" fmla="*/ 281629 w 546086"/>
                  <a:gd name="connsiteY13" fmla="*/ 150134 h 551895"/>
                  <a:gd name="connsiteX14" fmla="*/ 281629 w 546086"/>
                  <a:gd name="connsiteY14" fmla="*/ 175092 h 551895"/>
                  <a:gd name="connsiteX15" fmla="*/ 349738 w 546086"/>
                  <a:gd name="connsiteY15" fmla="*/ 228329 h 551895"/>
                  <a:gd name="connsiteX16" fmla="*/ 314502 w 546086"/>
                  <a:gd name="connsiteY16" fmla="*/ 235797 h 551895"/>
                  <a:gd name="connsiteX17" fmla="*/ 281565 w 546086"/>
                  <a:gd name="connsiteY17" fmla="*/ 207073 h 551895"/>
                  <a:gd name="connsiteX18" fmla="*/ 281565 w 546086"/>
                  <a:gd name="connsiteY18" fmla="*/ 267522 h 551895"/>
                  <a:gd name="connsiteX19" fmla="*/ 327333 w 546086"/>
                  <a:gd name="connsiteY19" fmla="*/ 282395 h 551895"/>
                  <a:gd name="connsiteX20" fmla="*/ 348589 w 546086"/>
                  <a:gd name="connsiteY20" fmla="*/ 302693 h 551895"/>
                  <a:gd name="connsiteX21" fmla="*/ 358036 w 546086"/>
                  <a:gd name="connsiteY21" fmla="*/ 338121 h 551895"/>
                  <a:gd name="connsiteX22" fmla="*/ 338567 w 546086"/>
                  <a:gd name="connsiteY22" fmla="*/ 385867 h 551895"/>
                  <a:gd name="connsiteX23" fmla="*/ 338567 w 546086"/>
                  <a:gd name="connsiteY23" fmla="*/ 385867 h 551895"/>
                  <a:gd name="connsiteX24" fmla="*/ 360015 w 546086"/>
                  <a:gd name="connsiteY24" fmla="*/ 5107 h 551895"/>
                  <a:gd name="connsiteX25" fmla="*/ 343355 w 546086"/>
                  <a:gd name="connsiteY25" fmla="*/ 25022 h 551895"/>
                  <a:gd name="connsiteX26" fmla="*/ 204327 w 546086"/>
                  <a:gd name="connsiteY26" fmla="*/ 25022 h 551895"/>
                  <a:gd name="connsiteX27" fmla="*/ 186710 w 546086"/>
                  <a:gd name="connsiteY27" fmla="*/ 0 h 551895"/>
                  <a:gd name="connsiteX28" fmla="*/ 0 w 546086"/>
                  <a:gd name="connsiteY28" fmla="*/ 347759 h 551895"/>
                  <a:gd name="connsiteX29" fmla="*/ 273011 w 546086"/>
                  <a:gd name="connsiteY29" fmla="*/ 551895 h 551895"/>
                  <a:gd name="connsiteX30" fmla="*/ 546087 w 546086"/>
                  <a:gd name="connsiteY30" fmla="*/ 347759 h 551895"/>
                  <a:gd name="connsiteX31" fmla="*/ 360015 w 546086"/>
                  <a:gd name="connsiteY31" fmla="*/ 5107 h 551895"/>
                  <a:gd name="connsiteX32" fmla="*/ 360015 w 546086"/>
                  <a:gd name="connsiteY32" fmla="*/ 5107 h 55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6086" h="551895">
                    <a:moveTo>
                      <a:pt x="338567" y="385867"/>
                    </a:moveTo>
                    <a:cubicBezTo>
                      <a:pt x="325482" y="398634"/>
                      <a:pt x="306523" y="406038"/>
                      <a:pt x="281692" y="408272"/>
                    </a:cubicBezTo>
                    <a:lnTo>
                      <a:pt x="281692" y="440316"/>
                    </a:lnTo>
                    <a:lnTo>
                      <a:pt x="258266" y="440316"/>
                    </a:lnTo>
                    <a:lnTo>
                      <a:pt x="258266" y="408272"/>
                    </a:lnTo>
                    <a:cubicBezTo>
                      <a:pt x="215307" y="404698"/>
                      <a:pt x="187795" y="383888"/>
                      <a:pt x="175731" y="345908"/>
                    </a:cubicBezTo>
                    <a:lnTo>
                      <a:pt x="213009" y="337227"/>
                    </a:lnTo>
                    <a:cubicBezTo>
                      <a:pt x="219711" y="361611"/>
                      <a:pt x="234776" y="374760"/>
                      <a:pt x="258202" y="376612"/>
                    </a:cubicBezTo>
                    <a:lnTo>
                      <a:pt x="258202" y="308119"/>
                    </a:lnTo>
                    <a:cubicBezTo>
                      <a:pt x="227626" y="301098"/>
                      <a:pt x="207647" y="292161"/>
                      <a:pt x="198391" y="281310"/>
                    </a:cubicBezTo>
                    <a:cubicBezTo>
                      <a:pt x="189135" y="270522"/>
                      <a:pt x="184539" y="257628"/>
                      <a:pt x="184539" y="242563"/>
                    </a:cubicBezTo>
                    <a:cubicBezTo>
                      <a:pt x="184539" y="203626"/>
                      <a:pt x="209115" y="181157"/>
                      <a:pt x="258202" y="175092"/>
                    </a:cubicBezTo>
                    <a:lnTo>
                      <a:pt x="258202" y="150134"/>
                    </a:lnTo>
                    <a:lnTo>
                      <a:pt x="281629" y="150134"/>
                    </a:lnTo>
                    <a:lnTo>
                      <a:pt x="281629" y="175092"/>
                    </a:lnTo>
                    <a:cubicBezTo>
                      <a:pt x="317567" y="179752"/>
                      <a:pt x="340291" y="197498"/>
                      <a:pt x="349738" y="228329"/>
                    </a:cubicBezTo>
                    <a:lnTo>
                      <a:pt x="314502" y="235797"/>
                    </a:lnTo>
                    <a:cubicBezTo>
                      <a:pt x="308502" y="217988"/>
                      <a:pt x="297523" y="208413"/>
                      <a:pt x="281565" y="207073"/>
                    </a:cubicBezTo>
                    <a:lnTo>
                      <a:pt x="281565" y="267522"/>
                    </a:lnTo>
                    <a:cubicBezTo>
                      <a:pt x="304161" y="274033"/>
                      <a:pt x="319418" y="278948"/>
                      <a:pt x="327333" y="282395"/>
                    </a:cubicBezTo>
                    <a:cubicBezTo>
                      <a:pt x="335184" y="285842"/>
                      <a:pt x="342270" y="292672"/>
                      <a:pt x="348589" y="302693"/>
                    </a:cubicBezTo>
                    <a:cubicBezTo>
                      <a:pt x="354844" y="312779"/>
                      <a:pt x="358036" y="324588"/>
                      <a:pt x="358036" y="338121"/>
                    </a:cubicBezTo>
                    <a:cubicBezTo>
                      <a:pt x="358164" y="357206"/>
                      <a:pt x="351653" y="373165"/>
                      <a:pt x="338567" y="385867"/>
                    </a:cubicBezTo>
                    <a:lnTo>
                      <a:pt x="338567" y="385867"/>
                    </a:lnTo>
                    <a:close/>
                    <a:moveTo>
                      <a:pt x="360015" y="5107"/>
                    </a:moveTo>
                    <a:cubicBezTo>
                      <a:pt x="357462" y="16788"/>
                      <a:pt x="350951" y="25022"/>
                      <a:pt x="343355" y="25022"/>
                    </a:cubicBezTo>
                    <a:lnTo>
                      <a:pt x="204327" y="25022"/>
                    </a:lnTo>
                    <a:cubicBezTo>
                      <a:pt x="195646" y="25022"/>
                      <a:pt x="188369" y="14235"/>
                      <a:pt x="186710" y="0"/>
                    </a:cubicBezTo>
                    <a:cubicBezTo>
                      <a:pt x="83876" y="62364"/>
                      <a:pt x="0" y="222009"/>
                      <a:pt x="0" y="347759"/>
                    </a:cubicBezTo>
                    <a:cubicBezTo>
                      <a:pt x="0" y="507532"/>
                      <a:pt x="122239" y="551895"/>
                      <a:pt x="273011" y="551895"/>
                    </a:cubicBezTo>
                    <a:cubicBezTo>
                      <a:pt x="423847" y="551895"/>
                      <a:pt x="546087" y="507596"/>
                      <a:pt x="546087" y="347759"/>
                    </a:cubicBezTo>
                    <a:cubicBezTo>
                      <a:pt x="546151" y="225329"/>
                      <a:pt x="455955" y="70726"/>
                      <a:pt x="360015" y="5107"/>
                    </a:cubicBezTo>
                    <a:lnTo>
                      <a:pt x="360015" y="5107"/>
                    </a:lnTo>
                    <a:close/>
                  </a:path>
                </a:pathLst>
              </a:custGeom>
              <a:solidFill>
                <a:schemeClr val="tx1"/>
              </a:solidFill>
              <a:ln w="6383" cap="flat">
                <a:noFill/>
                <a:prstDash val="solid"/>
                <a:miter/>
              </a:ln>
            </p:spPr>
            <p:txBody>
              <a:bodyPr rtlCol="0" anchor="ctr"/>
              <a:lstStyle/>
              <a:p>
                <a:endParaRPr lang="en-US"/>
              </a:p>
            </p:txBody>
          </p:sp>
        </p:grpSp>
        <p:grpSp>
          <p:nvGrpSpPr>
            <p:cNvPr id="58" name="Graphic 36">
              <a:extLst>
                <a:ext uri="{FF2B5EF4-FFF2-40B4-BE49-F238E27FC236}">
                  <a16:creationId xmlns:a16="http://schemas.microsoft.com/office/drawing/2014/main" id="{0439A113-2A7D-BCE1-CE23-B8F517AE4651}"/>
                </a:ext>
              </a:extLst>
            </p:cNvPr>
            <p:cNvGrpSpPr/>
            <p:nvPr/>
          </p:nvGrpSpPr>
          <p:grpSpPr>
            <a:xfrm>
              <a:off x="4649758" y="3866402"/>
              <a:ext cx="572130" cy="651426"/>
              <a:chOff x="4649758" y="3866402"/>
              <a:chExt cx="572130" cy="651426"/>
            </a:xfrm>
            <a:solidFill>
              <a:srgbClr val="5359A6"/>
            </a:solidFill>
          </p:grpSpPr>
          <p:sp>
            <p:nvSpPr>
              <p:cNvPr id="69" name="Freeform: Shape 68">
                <a:extLst>
                  <a:ext uri="{FF2B5EF4-FFF2-40B4-BE49-F238E27FC236}">
                    <a16:creationId xmlns:a16="http://schemas.microsoft.com/office/drawing/2014/main" id="{BA592518-C58D-8846-4427-F4DAAC796451}"/>
                  </a:ext>
                </a:extLst>
              </p:cNvPr>
              <p:cNvSpPr/>
              <p:nvPr/>
            </p:nvSpPr>
            <p:spPr>
              <a:xfrm>
                <a:off x="4856191" y="3866402"/>
                <a:ext cx="159325" cy="159389"/>
              </a:xfrm>
              <a:custGeom>
                <a:avLst/>
                <a:gdLst>
                  <a:gd name="connsiteX0" fmla="*/ 79663 w 159325"/>
                  <a:gd name="connsiteY0" fmla="*/ 119814 h 159389"/>
                  <a:gd name="connsiteX1" fmla="*/ 39576 w 159325"/>
                  <a:gd name="connsiteY1" fmla="*/ 79791 h 159389"/>
                  <a:gd name="connsiteX2" fmla="*/ 79599 w 159325"/>
                  <a:gd name="connsiteY2" fmla="*/ 39704 h 159389"/>
                  <a:gd name="connsiteX3" fmla="*/ 119622 w 159325"/>
                  <a:gd name="connsiteY3" fmla="*/ 79791 h 159389"/>
                  <a:gd name="connsiteX4" fmla="*/ 79663 w 159325"/>
                  <a:gd name="connsiteY4" fmla="*/ 119814 h 159389"/>
                  <a:gd name="connsiteX5" fmla="*/ 79663 w 159325"/>
                  <a:gd name="connsiteY5" fmla="*/ 119814 h 159389"/>
                  <a:gd name="connsiteX6" fmla="*/ 159326 w 159325"/>
                  <a:gd name="connsiteY6" fmla="*/ 79727 h 159389"/>
                  <a:gd name="connsiteX7" fmla="*/ 79663 w 159325"/>
                  <a:gd name="connsiteY7" fmla="*/ 0 h 159389"/>
                  <a:gd name="connsiteX8" fmla="*/ 0 w 159325"/>
                  <a:gd name="connsiteY8" fmla="*/ 79727 h 159389"/>
                  <a:gd name="connsiteX9" fmla="*/ 53173 w 159325"/>
                  <a:gd name="connsiteY9" fmla="*/ 154730 h 159389"/>
                  <a:gd name="connsiteX10" fmla="*/ 79663 w 159325"/>
                  <a:gd name="connsiteY10" fmla="*/ 159389 h 159389"/>
                  <a:gd name="connsiteX11" fmla="*/ 106153 w 159325"/>
                  <a:gd name="connsiteY11" fmla="*/ 154730 h 159389"/>
                  <a:gd name="connsiteX12" fmla="*/ 159326 w 159325"/>
                  <a:gd name="connsiteY12" fmla="*/ 79727 h 159389"/>
                  <a:gd name="connsiteX13" fmla="*/ 159326 w 159325"/>
                  <a:gd name="connsiteY13" fmla="*/ 79727 h 159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9325" h="159389">
                    <a:moveTo>
                      <a:pt x="79663" y="119814"/>
                    </a:moveTo>
                    <a:cubicBezTo>
                      <a:pt x="57577" y="119814"/>
                      <a:pt x="39576" y="101813"/>
                      <a:pt x="39576" y="79791"/>
                    </a:cubicBezTo>
                    <a:cubicBezTo>
                      <a:pt x="39576" y="57704"/>
                      <a:pt x="57577" y="39704"/>
                      <a:pt x="79599" y="39704"/>
                    </a:cubicBezTo>
                    <a:cubicBezTo>
                      <a:pt x="101685" y="39704"/>
                      <a:pt x="119622" y="57641"/>
                      <a:pt x="119622" y="79791"/>
                    </a:cubicBezTo>
                    <a:cubicBezTo>
                      <a:pt x="119686" y="101813"/>
                      <a:pt x="101685" y="119814"/>
                      <a:pt x="79663" y="119814"/>
                    </a:cubicBezTo>
                    <a:lnTo>
                      <a:pt x="79663" y="119814"/>
                    </a:lnTo>
                    <a:close/>
                    <a:moveTo>
                      <a:pt x="159326" y="79727"/>
                    </a:moveTo>
                    <a:cubicBezTo>
                      <a:pt x="159326" y="35746"/>
                      <a:pt x="123580" y="0"/>
                      <a:pt x="79663" y="0"/>
                    </a:cubicBezTo>
                    <a:cubicBezTo>
                      <a:pt x="35746" y="0"/>
                      <a:pt x="0" y="35746"/>
                      <a:pt x="0" y="79727"/>
                    </a:cubicBezTo>
                    <a:cubicBezTo>
                      <a:pt x="0" y="114324"/>
                      <a:pt x="22277" y="143815"/>
                      <a:pt x="53173" y="154730"/>
                    </a:cubicBezTo>
                    <a:cubicBezTo>
                      <a:pt x="61471" y="157666"/>
                      <a:pt x="70407" y="159389"/>
                      <a:pt x="79663" y="159389"/>
                    </a:cubicBezTo>
                    <a:cubicBezTo>
                      <a:pt x="88982" y="159389"/>
                      <a:pt x="97855" y="157730"/>
                      <a:pt x="106153" y="154730"/>
                    </a:cubicBezTo>
                    <a:cubicBezTo>
                      <a:pt x="137112" y="143815"/>
                      <a:pt x="159326" y="114324"/>
                      <a:pt x="159326" y="79727"/>
                    </a:cubicBezTo>
                    <a:lnTo>
                      <a:pt x="159326" y="79727"/>
                    </a:lnTo>
                    <a:close/>
                  </a:path>
                </a:pathLst>
              </a:custGeom>
              <a:solidFill>
                <a:schemeClr val="tx1"/>
              </a:solidFill>
              <a:ln w="6383"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44F54E38-ABB4-0844-B881-7D8F9202FE3F}"/>
                  </a:ext>
                </a:extLst>
              </p:cNvPr>
              <p:cNvSpPr/>
              <p:nvPr/>
            </p:nvSpPr>
            <p:spPr>
              <a:xfrm>
                <a:off x="4649758" y="4216778"/>
                <a:ext cx="104429" cy="95557"/>
              </a:xfrm>
              <a:custGeom>
                <a:avLst/>
                <a:gdLst>
                  <a:gd name="connsiteX0" fmla="*/ 64918 w 104429"/>
                  <a:gd name="connsiteY0" fmla="*/ 0 h 95557"/>
                  <a:gd name="connsiteX1" fmla="*/ 32491 w 104429"/>
                  <a:gd name="connsiteY1" fmla="*/ 40214 h 95557"/>
                  <a:gd name="connsiteX2" fmla="*/ 0 w 104429"/>
                  <a:gd name="connsiteY2" fmla="*/ 80493 h 95557"/>
                  <a:gd name="connsiteX3" fmla="*/ 52215 w 104429"/>
                  <a:gd name="connsiteY3" fmla="*/ 88025 h 95557"/>
                  <a:gd name="connsiteX4" fmla="*/ 104430 w 104429"/>
                  <a:gd name="connsiteY4" fmla="*/ 95557 h 95557"/>
                  <a:gd name="connsiteX5" fmla="*/ 84642 w 104429"/>
                  <a:gd name="connsiteY5" fmla="*/ 47747 h 95557"/>
                  <a:gd name="connsiteX6" fmla="*/ 64918 w 104429"/>
                  <a:gd name="connsiteY6" fmla="*/ 0 h 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429" h="95557">
                    <a:moveTo>
                      <a:pt x="64918" y="0"/>
                    </a:moveTo>
                    <a:lnTo>
                      <a:pt x="32491" y="40214"/>
                    </a:lnTo>
                    <a:lnTo>
                      <a:pt x="0" y="80493"/>
                    </a:lnTo>
                    <a:lnTo>
                      <a:pt x="52215" y="88025"/>
                    </a:lnTo>
                    <a:lnTo>
                      <a:pt x="104430" y="95557"/>
                    </a:lnTo>
                    <a:lnTo>
                      <a:pt x="84642" y="47747"/>
                    </a:lnTo>
                    <a:lnTo>
                      <a:pt x="64918" y="0"/>
                    </a:lnTo>
                    <a:close/>
                  </a:path>
                </a:pathLst>
              </a:custGeom>
              <a:solidFill>
                <a:schemeClr val="tx1"/>
              </a:solidFill>
              <a:ln w="6383"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ACF6AA5E-9DE6-E867-C1C7-EE4774410373}"/>
                  </a:ext>
                </a:extLst>
              </p:cNvPr>
              <p:cNvSpPr/>
              <p:nvPr/>
            </p:nvSpPr>
            <p:spPr>
              <a:xfrm>
                <a:off x="5117522" y="4216778"/>
                <a:ext cx="104366" cy="95557"/>
              </a:xfrm>
              <a:custGeom>
                <a:avLst/>
                <a:gdLst>
                  <a:gd name="connsiteX0" fmla="*/ 104366 w 104366"/>
                  <a:gd name="connsiteY0" fmla="*/ 80493 h 95557"/>
                  <a:gd name="connsiteX1" fmla="*/ 71939 w 104366"/>
                  <a:gd name="connsiteY1" fmla="*/ 40214 h 95557"/>
                  <a:gd name="connsiteX2" fmla="*/ 39448 w 104366"/>
                  <a:gd name="connsiteY2" fmla="*/ 0 h 95557"/>
                  <a:gd name="connsiteX3" fmla="*/ 19724 w 104366"/>
                  <a:gd name="connsiteY3" fmla="*/ 47747 h 95557"/>
                  <a:gd name="connsiteX4" fmla="*/ 0 w 104366"/>
                  <a:gd name="connsiteY4" fmla="*/ 95557 h 95557"/>
                  <a:gd name="connsiteX5" fmla="*/ 52215 w 104366"/>
                  <a:gd name="connsiteY5" fmla="*/ 88025 h 95557"/>
                  <a:gd name="connsiteX6" fmla="*/ 104366 w 104366"/>
                  <a:gd name="connsiteY6" fmla="*/ 80493 h 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366" h="95557">
                    <a:moveTo>
                      <a:pt x="104366" y="80493"/>
                    </a:moveTo>
                    <a:lnTo>
                      <a:pt x="71939" y="40214"/>
                    </a:lnTo>
                    <a:lnTo>
                      <a:pt x="39448" y="0"/>
                    </a:lnTo>
                    <a:lnTo>
                      <a:pt x="19724" y="47747"/>
                    </a:lnTo>
                    <a:lnTo>
                      <a:pt x="0" y="95557"/>
                    </a:lnTo>
                    <a:lnTo>
                      <a:pt x="52215" y="88025"/>
                    </a:lnTo>
                    <a:lnTo>
                      <a:pt x="104366" y="80493"/>
                    </a:lnTo>
                    <a:close/>
                  </a:path>
                </a:pathLst>
              </a:custGeom>
              <a:solidFill>
                <a:schemeClr val="tx1"/>
              </a:solidFill>
              <a:ln w="6383"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844BA7-7320-5957-6997-B9878E325FEC}"/>
                  </a:ext>
                </a:extLst>
              </p:cNvPr>
              <p:cNvSpPr/>
              <p:nvPr/>
            </p:nvSpPr>
            <p:spPr>
              <a:xfrm>
                <a:off x="4670550" y="4037664"/>
                <a:ext cx="530601" cy="480163"/>
              </a:xfrm>
              <a:custGeom>
                <a:avLst/>
                <a:gdLst>
                  <a:gd name="connsiteX0" fmla="*/ 530273 w 530601"/>
                  <a:gd name="connsiteY0" fmla="*/ 306332 h 480163"/>
                  <a:gd name="connsiteX1" fmla="*/ 523635 w 530601"/>
                  <a:gd name="connsiteY1" fmla="*/ 279650 h 480163"/>
                  <a:gd name="connsiteX2" fmla="*/ 501421 w 530601"/>
                  <a:gd name="connsiteY2" fmla="*/ 282842 h 480163"/>
                  <a:gd name="connsiteX3" fmla="*/ 479335 w 530601"/>
                  <a:gd name="connsiteY3" fmla="*/ 286033 h 480163"/>
                  <a:gd name="connsiteX4" fmla="*/ 452206 w 530601"/>
                  <a:gd name="connsiteY4" fmla="*/ 319609 h 480163"/>
                  <a:gd name="connsiteX5" fmla="*/ 310434 w 530601"/>
                  <a:gd name="connsiteY5" fmla="*/ 318779 h 480163"/>
                  <a:gd name="connsiteX6" fmla="*/ 295115 w 530601"/>
                  <a:gd name="connsiteY6" fmla="*/ 69897 h 480163"/>
                  <a:gd name="connsiteX7" fmla="*/ 358436 w 530601"/>
                  <a:gd name="connsiteY7" fmla="*/ 69897 h 480163"/>
                  <a:gd name="connsiteX8" fmla="*/ 377139 w 530601"/>
                  <a:gd name="connsiteY8" fmla="*/ 50300 h 480163"/>
                  <a:gd name="connsiteX9" fmla="*/ 377139 w 530601"/>
                  <a:gd name="connsiteY9" fmla="*/ 49917 h 480163"/>
                  <a:gd name="connsiteX10" fmla="*/ 358372 w 530601"/>
                  <a:gd name="connsiteY10" fmla="*/ 30320 h 480163"/>
                  <a:gd name="connsiteX11" fmla="*/ 293647 w 530601"/>
                  <a:gd name="connsiteY11" fmla="*/ 30320 h 480163"/>
                  <a:gd name="connsiteX12" fmla="*/ 292497 w 530601"/>
                  <a:gd name="connsiteY12" fmla="*/ 0 h 480163"/>
                  <a:gd name="connsiteX13" fmla="*/ 265305 w 530601"/>
                  <a:gd name="connsiteY13" fmla="*/ 4085 h 480163"/>
                  <a:gd name="connsiteX14" fmla="*/ 238112 w 530601"/>
                  <a:gd name="connsiteY14" fmla="*/ 0 h 480163"/>
                  <a:gd name="connsiteX15" fmla="*/ 236899 w 530601"/>
                  <a:gd name="connsiteY15" fmla="*/ 30320 h 480163"/>
                  <a:gd name="connsiteX16" fmla="*/ 172173 w 530601"/>
                  <a:gd name="connsiteY16" fmla="*/ 30320 h 480163"/>
                  <a:gd name="connsiteX17" fmla="*/ 153470 w 530601"/>
                  <a:gd name="connsiteY17" fmla="*/ 49917 h 480163"/>
                  <a:gd name="connsiteX18" fmla="*/ 153470 w 530601"/>
                  <a:gd name="connsiteY18" fmla="*/ 50300 h 480163"/>
                  <a:gd name="connsiteX19" fmla="*/ 172173 w 530601"/>
                  <a:gd name="connsiteY19" fmla="*/ 69897 h 480163"/>
                  <a:gd name="connsiteX20" fmla="*/ 235495 w 530601"/>
                  <a:gd name="connsiteY20" fmla="*/ 69897 h 480163"/>
                  <a:gd name="connsiteX21" fmla="*/ 220239 w 530601"/>
                  <a:gd name="connsiteY21" fmla="*/ 318779 h 480163"/>
                  <a:gd name="connsiteX22" fmla="*/ 78467 w 530601"/>
                  <a:gd name="connsiteY22" fmla="*/ 319609 h 480163"/>
                  <a:gd name="connsiteX23" fmla="*/ 51275 w 530601"/>
                  <a:gd name="connsiteY23" fmla="*/ 286033 h 480163"/>
                  <a:gd name="connsiteX24" fmla="*/ 29188 w 530601"/>
                  <a:gd name="connsiteY24" fmla="*/ 282842 h 480163"/>
                  <a:gd name="connsiteX25" fmla="*/ 6975 w 530601"/>
                  <a:gd name="connsiteY25" fmla="*/ 279650 h 480163"/>
                  <a:gd name="connsiteX26" fmla="*/ 336 w 530601"/>
                  <a:gd name="connsiteY26" fmla="*/ 306332 h 480163"/>
                  <a:gd name="connsiteX27" fmla="*/ 78148 w 530601"/>
                  <a:gd name="connsiteY27" fmla="*/ 397931 h 480163"/>
                  <a:gd name="connsiteX28" fmla="*/ 112937 w 530601"/>
                  <a:gd name="connsiteY28" fmla="*/ 409102 h 480163"/>
                  <a:gd name="connsiteX29" fmla="*/ 251262 w 530601"/>
                  <a:gd name="connsiteY29" fmla="*/ 473700 h 480163"/>
                  <a:gd name="connsiteX30" fmla="*/ 279348 w 530601"/>
                  <a:gd name="connsiteY30" fmla="*/ 473700 h 480163"/>
                  <a:gd name="connsiteX31" fmla="*/ 417673 w 530601"/>
                  <a:gd name="connsiteY31" fmla="*/ 409102 h 480163"/>
                  <a:gd name="connsiteX32" fmla="*/ 452461 w 530601"/>
                  <a:gd name="connsiteY32" fmla="*/ 397931 h 480163"/>
                  <a:gd name="connsiteX33" fmla="*/ 530273 w 530601"/>
                  <a:gd name="connsiteY33" fmla="*/ 306332 h 480163"/>
                  <a:gd name="connsiteX34" fmla="*/ 530273 w 530601"/>
                  <a:gd name="connsiteY34" fmla="*/ 306332 h 480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0601" h="480163">
                    <a:moveTo>
                      <a:pt x="530273" y="306332"/>
                    </a:moveTo>
                    <a:cubicBezTo>
                      <a:pt x="529444" y="297012"/>
                      <a:pt x="527082" y="288076"/>
                      <a:pt x="523635" y="279650"/>
                    </a:cubicBezTo>
                    <a:lnTo>
                      <a:pt x="501421" y="282842"/>
                    </a:lnTo>
                    <a:lnTo>
                      <a:pt x="479335" y="286033"/>
                    </a:lnTo>
                    <a:cubicBezTo>
                      <a:pt x="474867" y="299183"/>
                      <a:pt x="466186" y="310736"/>
                      <a:pt x="452206" y="319609"/>
                    </a:cubicBezTo>
                    <a:cubicBezTo>
                      <a:pt x="422843" y="338120"/>
                      <a:pt x="322052" y="355930"/>
                      <a:pt x="310434" y="318779"/>
                    </a:cubicBezTo>
                    <a:cubicBezTo>
                      <a:pt x="303349" y="296055"/>
                      <a:pt x="298817" y="171645"/>
                      <a:pt x="295115" y="69897"/>
                    </a:cubicBezTo>
                    <a:lnTo>
                      <a:pt x="358436" y="69897"/>
                    </a:lnTo>
                    <a:cubicBezTo>
                      <a:pt x="368777" y="69897"/>
                      <a:pt x="377139" y="61088"/>
                      <a:pt x="377139" y="50300"/>
                    </a:cubicBezTo>
                    <a:lnTo>
                      <a:pt x="377139" y="49917"/>
                    </a:lnTo>
                    <a:cubicBezTo>
                      <a:pt x="377139" y="39065"/>
                      <a:pt x="368777" y="30320"/>
                      <a:pt x="358372" y="30320"/>
                    </a:cubicBezTo>
                    <a:lnTo>
                      <a:pt x="293647" y="30320"/>
                    </a:lnTo>
                    <a:cubicBezTo>
                      <a:pt x="293264" y="19660"/>
                      <a:pt x="292880" y="9447"/>
                      <a:pt x="292497" y="0"/>
                    </a:cubicBezTo>
                    <a:cubicBezTo>
                      <a:pt x="283561" y="2681"/>
                      <a:pt x="274433" y="4085"/>
                      <a:pt x="265305" y="4085"/>
                    </a:cubicBezTo>
                    <a:cubicBezTo>
                      <a:pt x="256177" y="4085"/>
                      <a:pt x="247049" y="2617"/>
                      <a:pt x="238112" y="0"/>
                    </a:cubicBezTo>
                    <a:cubicBezTo>
                      <a:pt x="237729" y="9447"/>
                      <a:pt x="237346" y="19660"/>
                      <a:pt x="236899" y="30320"/>
                    </a:cubicBezTo>
                    <a:lnTo>
                      <a:pt x="172173" y="30320"/>
                    </a:lnTo>
                    <a:cubicBezTo>
                      <a:pt x="161832" y="30320"/>
                      <a:pt x="153470" y="39129"/>
                      <a:pt x="153470" y="49917"/>
                    </a:cubicBezTo>
                    <a:lnTo>
                      <a:pt x="153470" y="50300"/>
                    </a:lnTo>
                    <a:cubicBezTo>
                      <a:pt x="153470" y="61088"/>
                      <a:pt x="161832" y="69897"/>
                      <a:pt x="172173" y="69897"/>
                    </a:cubicBezTo>
                    <a:lnTo>
                      <a:pt x="235495" y="69897"/>
                    </a:lnTo>
                    <a:cubicBezTo>
                      <a:pt x="231793" y="171645"/>
                      <a:pt x="227261" y="296055"/>
                      <a:pt x="220239" y="318779"/>
                    </a:cubicBezTo>
                    <a:cubicBezTo>
                      <a:pt x="208622" y="355930"/>
                      <a:pt x="107830" y="338120"/>
                      <a:pt x="78467" y="319609"/>
                    </a:cubicBezTo>
                    <a:cubicBezTo>
                      <a:pt x="64424" y="310800"/>
                      <a:pt x="55743" y="299183"/>
                      <a:pt x="51275" y="286033"/>
                    </a:cubicBezTo>
                    <a:lnTo>
                      <a:pt x="29188" y="282842"/>
                    </a:lnTo>
                    <a:lnTo>
                      <a:pt x="6975" y="279650"/>
                    </a:lnTo>
                    <a:cubicBezTo>
                      <a:pt x="3528" y="288139"/>
                      <a:pt x="1166" y="297076"/>
                      <a:pt x="336" y="306332"/>
                    </a:cubicBezTo>
                    <a:cubicBezTo>
                      <a:pt x="-4196" y="356440"/>
                      <a:pt x="37870" y="381463"/>
                      <a:pt x="78148" y="397931"/>
                    </a:cubicBezTo>
                    <a:cubicBezTo>
                      <a:pt x="89383" y="402527"/>
                      <a:pt x="101256" y="405910"/>
                      <a:pt x="112937" y="409102"/>
                    </a:cubicBezTo>
                    <a:cubicBezTo>
                      <a:pt x="170194" y="425188"/>
                      <a:pt x="218197" y="434571"/>
                      <a:pt x="251262" y="473700"/>
                    </a:cubicBezTo>
                    <a:cubicBezTo>
                      <a:pt x="258539" y="482318"/>
                      <a:pt x="272071" y="482318"/>
                      <a:pt x="279348" y="473700"/>
                    </a:cubicBezTo>
                    <a:cubicBezTo>
                      <a:pt x="312413" y="434571"/>
                      <a:pt x="360415" y="425124"/>
                      <a:pt x="417673" y="409102"/>
                    </a:cubicBezTo>
                    <a:cubicBezTo>
                      <a:pt x="429418" y="405910"/>
                      <a:pt x="441227" y="402591"/>
                      <a:pt x="452461" y="397931"/>
                    </a:cubicBezTo>
                    <a:cubicBezTo>
                      <a:pt x="492740" y="381463"/>
                      <a:pt x="534742" y="356440"/>
                      <a:pt x="530273" y="306332"/>
                    </a:cubicBezTo>
                    <a:lnTo>
                      <a:pt x="530273" y="306332"/>
                    </a:lnTo>
                    <a:close/>
                  </a:path>
                </a:pathLst>
              </a:custGeom>
              <a:solidFill>
                <a:schemeClr val="tx1"/>
              </a:solidFill>
              <a:ln w="6383" cap="flat">
                <a:noFill/>
                <a:prstDash val="solid"/>
                <a:miter/>
              </a:ln>
            </p:spPr>
            <p:txBody>
              <a:bodyPr rtlCol="0" anchor="ctr"/>
              <a:lstStyle/>
              <a:p>
                <a:endParaRPr lang="en-US"/>
              </a:p>
            </p:txBody>
          </p:sp>
        </p:grpSp>
        <p:grpSp>
          <p:nvGrpSpPr>
            <p:cNvPr id="59" name="Graphic 36">
              <a:extLst>
                <a:ext uri="{FF2B5EF4-FFF2-40B4-BE49-F238E27FC236}">
                  <a16:creationId xmlns:a16="http://schemas.microsoft.com/office/drawing/2014/main" id="{B4184136-3D7A-F4FB-628B-BC10097EE845}"/>
                </a:ext>
              </a:extLst>
            </p:cNvPr>
            <p:cNvGrpSpPr/>
            <p:nvPr/>
          </p:nvGrpSpPr>
          <p:grpSpPr>
            <a:xfrm>
              <a:off x="6674914" y="3836528"/>
              <a:ext cx="655734" cy="664687"/>
              <a:chOff x="6674914" y="3836528"/>
              <a:chExt cx="655734" cy="664687"/>
            </a:xfrm>
            <a:solidFill>
              <a:srgbClr val="73CA9B"/>
            </a:solidFill>
          </p:grpSpPr>
          <p:sp>
            <p:nvSpPr>
              <p:cNvPr id="63" name="Freeform: Shape 62">
                <a:extLst>
                  <a:ext uri="{FF2B5EF4-FFF2-40B4-BE49-F238E27FC236}">
                    <a16:creationId xmlns:a16="http://schemas.microsoft.com/office/drawing/2014/main" id="{6F08B31E-3C37-4CDE-45A5-B0E6660754F9}"/>
                  </a:ext>
                </a:extLst>
              </p:cNvPr>
              <p:cNvSpPr/>
              <p:nvPr/>
            </p:nvSpPr>
            <p:spPr>
              <a:xfrm>
                <a:off x="6983919" y="3836528"/>
                <a:ext cx="18958" cy="72322"/>
              </a:xfrm>
              <a:custGeom>
                <a:avLst/>
                <a:gdLst>
                  <a:gd name="connsiteX0" fmla="*/ 18958 w 18958"/>
                  <a:gd name="connsiteY0" fmla="*/ 64407 h 72322"/>
                  <a:gd name="connsiteX1" fmla="*/ 9511 w 18958"/>
                  <a:gd name="connsiteY1" fmla="*/ 72322 h 72322"/>
                  <a:gd name="connsiteX2" fmla="*/ 9511 w 18958"/>
                  <a:gd name="connsiteY2" fmla="*/ 72322 h 72322"/>
                  <a:gd name="connsiteX3" fmla="*/ 0 w 18958"/>
                  <a:gd name="connsiteY3" fmla="*/ 64407 h 72322"/>
                  <a:gd name="connsiteX4" fmla="*/ 0 w 18958"/>
                  <a:gd name="connsiteY4" fmla="*/ 7915 h 72322"/>
                  <a:gd name="connsiteX5" fmla="*/ 9447 w 18958"/>
                  <a:gd name="connsiteY5" fmla="*/ 0 h 72322"/>
                  <a:gd name="connsiteX6" fmla="*/ 9447 w 18958"/>
                  <a:gd name="connsiteY6" fmla="*/ 0 h 72322"/>
                  <a:gd name="connsiteX7" fmla="*/ 18894 w 18958"/>
                  <a:gd name="connsiteY7" fmla="*/ 7915 h 72322"/>
                  <a:gd name="connsiteX8" fmla="*/ 18894 w 18958"/>
                  <a:gd name="connsiteY8" fmla="*/ 64407 h 72322"/>
                  <a:gd name="connsiteX9" fmla="*/ 18958 w 18958"/>
                  <a:gd name="connsiteY9" fmla="*/ 64407 h 7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58" h="72322">
                    <a:moveTo>
                      <a:pt x="18958" y="64407"/>
                    </a:moveTo>
                    <a:cubicBezTo>
                      <a:pt x="18958" y="68748"/>
                      <a:pt x="14746" y="72322"/>
                      <a:pt x="9511" y="72322"/>
                    </a:cubicBezTo>
                    <a:lnTo>
                      <a:pt x="9511" y="72322"/>
                    </a:lnTo>
                    <a:cubicBezTo>
                      <a:pt x="4277" y="72322"/>
                      <a:pt x="0" y="68811"/>
                      <a:pt x="0" y="64407"/>
                    </a:cubicBezTo>
                    <a:lnTo>
                      <a:pt x="0" y="7915"/>
                    </a:lnTo>
                    <a:cubicBezTo>
                      <a:pt x="0" y="3575"/>
                      <a:pt x="4213" y="0"/>
                      <a:pt x="9447" y="0"/>
                    </a:cubicBezTo>
                    <a:lnTo>
                      <a:pt x="9447" y="0"/>
                    </a:lnTo>
                    <a:cubicBezTo>
                      <a:pt x="14682" y="0"/>
                      <a:pt x="18894" y="3575"/>
                      <a:pt x="18894" y="7915"/>
                    </a:cubicBezTo>
                    <a:lnTo>
                      <a:pt x="18894" y="64407"/>
                    </a:lnTo>
                    <a:lnTo>
                      <a:pt x="18958" y="64407"/>
                    </a:lnTo>
                    <a:close/>
                  </a:path>
                </a:pathLst>
              </a:custGeom>
              <a:solidFill>
                <a:schemeClr val="tx1"/>
              </a:solidFill>
              <a:ln w="6383"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923346-604B-8E30-FB92-EA5E78877AE6}"/>
                  </a:ext>
                </a:extLst>
              </p:cNvPr>
              <p:cNvSpPr/>
              <p:nvPr/>
            </p:nvSpPr>
            <p:spPr>
              <a:xfrm>
                <a:off x="6748513" y="3948225"/>
                <a:ext cx="59284" cy="55490"/>
              </a:xfrm>
              <a:custGeom>
                <a:avLst/>
                <a:gdLst>
                  <a:gd name="connsiteX0" fmla="*/ 56995 w 59284"/>
                  <a:gd name="connsiteY0" fmla="*/ 39650 h 55490"/>
                  <a:gd name="connsiteX1" fmla="*/ 56484 w 59284"/>
                  <a:gd name="connsiteY1" fmla="*/ 51970 h 55490"/>
                  <a:gd name="connsiteX2" fmla="*/ 56484 w 59284"/>
                  <a:gd name="connsiteY2" fmla="*/ 51970 h 55490"/>
                  <a:gd name="connsiteX3" fmla="*/ 44292 w 59284"/>
                  <a:gd name="connsiteY3" fmla="*/ 53757 h 55490"/>
                  <a:gd name="connsiteX4" fmla="*/ 2290 w 59284"/>
                  <a:gd name="connsiteY4" fmla="*/ 15904 h 55490"/>
                  <a:gd name="connsiteX5" fmla="*/ 2801 w 59284"/>
                  <a:gd name="connsiteY5" fmla="*/ 3521 h 55490"/>
                  <a:gd name="connsiteX6" fmla="*/ 2801 w 59284"/>
                  <a:gd name="connsiteY6" fmla="*/ 3521 h 55490"/>
                  <a:gd name="connsiteX7" fmla="*/ 14993 w 59284"/>
                  <a:gd name="connsiteY7" fmla="*/ 1734 h 55490"/>
                  <a:gd name="connsiteX8" fmla="*/ 56995 w 59284"/>
                  <a:gd name="connsiteY8" fmla="*/ 39650 h 55490"/>
                  <a:gd name="connsiteX9" fmla="*/ 56995 w 59284"/>
                  <a:gd name="connsiteY9" fmla="*/ 39650 h 55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284" h="55490">
                    <a:moveTo>
                      <a:pt x="56995" y="39650"/>
                    </a:moveTo>
                    <a:cubicBezTo>
                      <a:pt x="60250" y="42586"/>
                      <a:pt x="59995" y="48140"/>
                      <a:pt x="56484" y="51970"/>
                    </a:cubicBezTo>
                    <a:lnTo>
                      <a:pt x="56484" y="51970"/>
                    </a:lnTo>
                    <a:cubicBezTo>
                      <a:pt x="53037" y="55863"/>
                      <a:pt x="47547" y="56629"/>
                      <a:pt x="44292" y="53757"/>
                    </a:cubicBezTo>
                    <a:lnTo>
                      <a:pt x="2290" y="15904"/>
                    </a:lnTo>
                    <a:cubicBezTo>
                      <a:pt x="-965" y="12968"/>
                      <a:pt x="-710" y="7414"/>
                      <a:pt x="2801" y="3521"/>
                    </a:cubicBezTo>
                    <a:lnTo>
                      <a:pt x="2801" y="3521"/>
                    </a:lnTo>
                    <a:cubicBezTo>
                      <a:pt x="6312" y="-373"/>
                      <a:pt x="11801" y="-1139"/>
                      <a:pt x="14993" y="1734"/>
                    </a:cubicBezTo>
                    <a:lnTo>
                      <a:pt x="56995" y="39650"/>
                    </a:lnTo>
                    <a:lnTo>
                      <a:pt x="56995" y="39650"/>
                    </a:lnTo>
                    <a:close/>
                  </a:path>
                </a:pathLst>
              </a:custGeom>
              <a:solidFill>
                <a:schemeClr val="tx1"/>
              </a:solidFill>
              <a:ln w="6383"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83499DDC-AFC2-BCEC-1599-E8ED4677FAA3}"/>
                  </a:ext>
                </a:extLst>
              </p:cNvPr>
              <p:cNvSpPr/>
              <p:nvPr/>
            </p:nvSpPr>
            <p:spPr>
              <a:xfrm>
                <a:off x="6674914" y="4192806"/>
                <a:ext cx="72050" cy="24774"/>
              </a:xfrm>
              <a:custGeom>
                <a:avLst/>
                <a:gdLst>
                  <a:gd name="connsiteX0" fmla="*/ 63122 w 72050"/>
                  <a:gd name="connsiteY0" fmla="*/ 35 h 24774"/>
                  <a:gd name="connsiteX1" fmla="*/ 71995 w 72050"/>
                  <a:gd name="connsiteY1" fmla="*/ 8589 h 24774"/>
                  <a:gd name="connsiteX2" fmla="*/ 71995 w 72050"/>
                  <a:gd name="connsiteY2" fmla="*/ 8589 h 24774"/>
                  <a:gd name="connsiteX3" fmla="*/ 65101 w 72050"/>
                  <a:gd name="connsiteY3" fmla="*/ 18866 h 24774"/>
                  <a:gd name="connsiteX4" fmla="*/ 8928 w 72050"/>
                  <a:gd name="connsiteY4" fmla="*/ 24739 h 24774"/>
                  <a:gd name="connsiteX5" fmla="*/ 56 w 72050"/>
                  <a:gd name="connsiteY5" fmla="*/ 16121 h 24774"/>
                  <a:gd name="connsiteX6" fmla="*/ 56 w 72050"/>
                  <a:gd name="connsiteY6" fmla="*/ 16121 h 24774"/>
                  <a:gd name="connsiteX7" fmla="*/ 6950 w 72050"/>
                  <a:gd name="connsiteY7" fmla="*/ 5844 h 24774"/>
                  <a:gd name="connsiteX8" fmla="*/ 63122 w 72050"/>
                  <a:gd name="connsiteY8" fmla="*/ 35 h 24774"/>
                  <a:gd name="connsiteX9" fmla="*/ 63122 w 72050"/>
                  <a:gd name="connsiteY9" fmla="*/ 35 h 24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050" h="24774">
                    <a:moveTo>
                      <a:pt x="63122" y="35"/>
                    </a:moveTo>
                    <a:cubicBezTo>
                      <a:pt x="67463" y="-411"/>
                      <a:pt x="71421" y="3418"/>
                      <a:pt x="71995" y="8589"/>
                    </a:cubicBezTo>
                    <a:lnTo>
                      <a:pt x="71995" y="8589"/>
                    </a:lnTo>
                    <a:cubicBezTo>
                      <a:pt x="72505" y="13823"/>
                      <a:pt x="69441" y="18355"/>
                      <a:pt x="65101" y="18866"/>
                    </a:cubicBezTo>
                    <a:lnTo>
                      <a:pt x="8928" y="24739"/>
                    </a:lnTo>
                    <a:cubicBezTo>
                      <a:pt x="4524" y="25185"/>
                      <a:pt x="567" y="21355"/>
                      <a:pt x="56" y="16121"/>
                    </a:cubicBezTo>
                    <a:lnTo>
                      <a:pt x="56" y="16121"/>
                    </a:lnTo>
                    <a:cubicBezTo>
                      <a:pt x="-455" y="10951"/>
                      <a:pt x="2609" y="6355"/>
                      <a:pt x="6950" y="5844"/>
                    </a:cubicBezTo>
                    <a:lnTo>
                      <a:pt x="63122" y="35"/>
                    </a:lnTo>
                    <a:lnTo>
                      <a:pt x="63122" y="35"/>
                    </a:lnTo>
                    <a:close/>
                  </a:path>
                </a:pathLst>
              </a:custGeom>
              <a:solidFill>
                <a:schemeClr val="tx1"/>
              </a:solidFill>
              <a:ln w="6383"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CFFF45E-CE78-ABA2-528A-2121EB3ABDF3}"/>
                  </a:ext>
                </a:extLst>
              </p:cNvPr>
              <p:cNvSpPr/>
              <p:nvPr/>
            </p:nvSpPr>
            <p:spPr>
              <a:xfrm>
                <a:off x="7258598" y="4176018"/>
                <a:ext cx="72050" cy="24847"/>
              </a:xfrm>
              <a:custGeom>
                <a:avLst/>
                <a:gdLst>
                  <a:gd name="connsiteX0" fmla="*/ 6949 w 72050"/>
                  <a:gd name="connsiteY0" fmla="*/ 18866 h 24847"/>
                  <a:gd name="connsiteX1" fmla="*/ 56 w 72050"/>
                  <a:gd name="connsiteY1" fmla="*/ 8653 h 24847"/>
                  <a:gd name="connsiteX2" fmla="*/ 56 w 72050"/>
                  <a:gd name="connsiteY2" fmla="*/ 8653 h 24847"/>
                  <a:gd name="connsiteX3" fmla="*/ 8928 w 72050"/>
                  <a:gd name="connsiteY3" fmla="*/ 35 h 24847"/>
                  <a:gd name="connsiteX4" fmla="*/ 65101 w 72050"/>
                  <a:gd name="connsiteY4" fmla="*/ 5972 h 24847"/>
                  <a:gd name="connsiteX5" fmla="*/ 71995 w 72050"/>
                  <a:gd name="connsiteY5" fmla="*/ 16185 h 24847"/>
                  <a:gd name="connsiteX6" fmla="*/ 71995 w 72050"/>
                  <a:gd name="connsiteY6" fmla="*/ 16185 h 24847"/>
                  <a:gd name="connsiteX7" fmla="*/ 63186 w 72050"/>
                  <a:gd name="connsiteY7" fmla="*/ 24802 h 24847"/>
                  <a:gd name="connsiteX8" fmla="*/ 6949 w 72050"/>
                  <a:gd name="connsiteY8" fmla="*/ 18866 h 24847"/>
                  <a:gd name="connsiteX9" fmla="*/ 6949 w 72050"/>
                  <a:gd name="connsiteY9" fmla="*/ 18866 h 24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050" h="24847">
                    <a:moveTo>
                      <a:pt x="6949" y="18866"/>
                    </a:moveTo>
                    <a:cubicBezTo>
                      <a:pt x="2608" y="18419"/>
                      <a:pt x="-455" y="13823"/>
                      <a:pt x="56" y="8653"/>
                    </a:cubicBezTo>
                    <a:lnTo>
                      <a:pt x="56" y="8653"/>
                    </a:lnTo>
                    <a:cubicBezTo>
                      <a:pt x="630" y="3418"/>
                      <a:pt x="4588" y="-411"/>
                      <a:pt x="8928" y="35"/>
                    </a:cubicBezTo>
                    <a:lnTo>
                      <a:pt x="65101" y="5972"/>
                    </a:lnTo>
                    <a:cubicBezTo>
                      <a:pt x="69442" y="6419"/>
                      <a:pt x="72505" y="11014"/>
                      <a:pt x="71995" y="16185"/>
                    </a:cubicBezTo>
                    <a:lnTo>
                      <a:pt x="71995" y="16185"/>
                    </a:lnTo>
                    <a:cubicBezTo>
                      <a:pt x="71420" y="21419"/>
                      <a:pt x="67462" y="25313"/>
                      <a:pt x="63186" y="24802"/>
                    </a:cubicBezTo>
                    <a:lnTo>
                      <a:pt x="6949" y="18866"/>
                    </a:lnTo>
                    <a:lnTo>
                      <a:pt x="6949" y="18866"/>
                    </a:lnTo>
                    <a:close/>
                  </a:path>
                </a:pathLst>
              </a:custGeom>
              <a:solidFill>
                <a:schemeClr val="tx1"/>
              </a:solidFill>
              <a:ln w="6383"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5FDDF7-B20A-F51D-7FF8-4678A919D023}"/>
                  </a:ext>
                </a:extLst>
              </p:cNvPr>
              <p:cNvSpPr/>
              <p:nvPr/>
            </p:nvSpPr>
            <p:spPr>
              <a:xfrm>
                <a:off x="7184673" y="3935778"/>
                <a:ext cx="59266" cy="55413"/>
              </a:xfrm>
              <a:custGeom>
                <a:avLst/>
                <a:gdLst>
                  <a:gd name="connsiteX0" fmla="*/ 15000 w 59266"/>
                  <a:gd name="connsiteY0" fmla="*/ 53629 h 55413"/>
                  <a:gd name="connsiteX1" fmla="*/ 2744 w 59266"/>
                  <a:gd name="connsiteY1" fmla="*/ 51906 h 55413"/>
                  <a:gd name="connsiteX2" fmla="*/ 2744 w 59266"/>
                  <a:gd name="connsiteY2" fmla="*/ 51906 h 55413"/>
                  <a:gd name="connsiteX3" fmla="*/ 2297 w 59266"/>
                  <a:gd name="connsiteY3" fmla="*/ 39586 h 55413"/>
                  <a:gd name="connsiteX4" fmla="*/ 44299 w 59266"/>
                  <a:gd name="connsiteY4" fmla="*/ 1734 h 55413"/>
                  <a:gd name="connsiteX5" fmla="*/ 56491 w 59266"/>
                  <a:gd name="connsiteY5" fmla="*/ 3521 h 55413"/>
                  <a:gd name="connsiteX6" fmla="*/ 56491 w 59266"/>
                  <a:gd name="connsiteY6" fmla="*/ 3521 h 55413"/>
                  <a:gd name="connsiteX7" fmla="*/ 57001 w 59266"/>
                  <a:gd name="connsiteY7" fmla="*/ 15840 h 55413"/>
                  <a:gd name="connsiteX8" fmla="*/ 15000 w 59266"/>
                  <a:gd name="connsiteY8" fmla="*/ 53629 h 55413"/>
                  <a:gd name="connsiteX9" fmla="*/ 15000 w 59266"/>
                  <a:gd name="connsiteY9" fmla="*/ 53629 h 5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266" h="55413">
                    <a:moveTo>
                      <a:pt x="15000" y="53629"/>
                    </a:moveTo>
                    <a:cubicBezTo>
                      <a:pt x="11808" y="56566"/>
                      <a:pt x="6255" y="55800"/>
                      <a:pt x="2744" y="51906"/>
                    </a:cubicBezTo>
                    <a:lnTo>
                      <a:pt x="2744" y="51906"/>
                    </a:lnTo>
                    <a:cubicBezTo>
                      <a:pt x="-704" y="48012"/>
                      <a:pt x="-958" y="42459"/>
                      <a:pt x="2297" y="39586"/>
                    </a:cubicBezTo>
                    <a:lnTo>
                      <a:pt x="44299" y="1734"/>
                    </a:lnTo>
                    <a:cubicBezTo>
                      <a:pt x="47554" y="-1139"/>
                      <a:pt x="53044" y="-373"/>
                      <a:pt x="56491" y="3521"/>
                    </a:cubicBezTo>
                    <a:lnTo>
                      <a:pt x="56491" y="3521"/>
                    </a:lnTo>
                    <a:cubicBezTo>
                      <a:pt x="60001" y="7415"/>
                      <a:pt x="60193" y="12968"/>
                      <a:pt x="57001" y="15840"/>
                    </a:cubicBezTo>
                    <a:lnTo>
                      <a:pt x="15000" y="53629"/>
                    </a:lnTo>
                    <a:lnTo>
                      <a:pt x="15000" y="53629"/>
                    </a:lnTo>
                    <a:close/>
                  </a:path>
                </a:pathLst>
              </a:custGeom>
              <a:solidFill>
                <a:schemeClr val="tx1"/>
              </a:solidFill>
              <a:ln w="6383"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1CB84A8-9872-7039-39E5-61F03209FC77}"/>
                  </a:ext>
                </a:extLst>
              </p:cNvPr>
              <p:cNvSpPr/>
              <p:nvPr/>
            </p:nvSpPr>
            <p:spPr>
              <a:xfrm>
                <a:off x="6791081" y="3938660"/>
                <a:ext cx="403038" cy="562555"/>
              </a:xfrm>
              <a:custGeom>
                <a:avLst/>
                <a:gdLst>
                  <a:gd name="connsiteX0" fmla="*/ 265543 w 403038"/>
                  <a:gd name="connsiteY0" fmla="*/ 481297 h 562555"/>
                  <a:gd name="connsiteX1" fmla="*/ 258330 w 403038"/>
                  <a:gd name="connsiteY1" fmla="*/ 496170 h 562555"/>
                  <a:gd name="connsiteX2" fmla="*/ 249967 w 403038"/>
                  <a:gd name="connsiteY2" fmla="*/ 498978 h 562555"/>
                  <a:gd name="connsiteX3" fmla="*/ 153070 w 403038"/>
                  <a:gd name="connsiteY3" fmla="*/ 498978 h 562555"/>
                  <a:gd name="connsiteX4" fmla="*/ 144708 w 403038"/>
                  <a:gd name="connsiteY4" fmla="*/ 496170 h 562555"/>
                  <a:gd name="connsiteX5" fmla="*/ 137495 w 403038"/>
                  <a:gd name="connsiteY5" fmla="*/ 481297 h 562555"/>
                  <a:gd name="connsiteX6" fmla="*/ 137495 w 403038"/>
                  <a:gd name="connsiteY6" fmla="*/ 426784 h 562555"/>
                  <a:gd name="connsiteX7" fmla="*/ 265479 w 403038"/>
                  <a:gd name="connsiteY7" fmla="*/ 426784 h 562555"/>
                  <a:gd name="connsiteX8" fmla="*/ 265479 w 403038"/>
                  <a:gd name="connsiteY8" fmla="*/ 481297 h 562555"/>
                  <a:gd name="connsiteX9" fmla="*/ 265543 w 403038"/>
                  <a:gd name="connsiteY9" fmla="*/ 481297 h 562555"/>
                  <a:gd name="connsiteX10" fmla="*/ 126452 w 403038"/>
                  <a:gd name="connsiteY10" fmla="*/ 100791 h 562555"/>
                  <a:gd name="connsiteX11" fmla="*/ 75833 w 403038"/>
                  <a:gd name="connsiteY11" fmla="*/ 201519 h 562555"/>
                  <a:gd name="connsiteX12" fmla="*/ 120834 w 403038"/>
                  <a:gd name="connsiteY12" fmla="*/ 297778 h 562555"/>
                  <a:gd name="connsiteX13" fmla="*/ 122366 w 403038"/>
                  <a:gd name="connsiteY13" fmla="*/ 310098 h 562555"/>
                  <a:gd name="connsiteX14" fmla="*/ 122239 w 403038"/>
                  <a:gd name="connsiteY14" fmla="*/ 310290 h 562555"/>
                  <a:gd name="connsiteX15" fmla="*/ 108451 w 403038"/>
                  <a:gd name="connsiteY15" fmla="*/ 312077 h 562555"/>
                  <a:gd name="connsiteX16" fmla="*/ 56938 w 403038"/>
                  <a:gd name="connsiteY16" fmla="*/ 201455 h 562555"/>
                  <a:gd name="connsiteX17" fmla="*/ 115026 w 403038"/>
                  <a:gd name="connsiteY17" fmla="*/ 85663 h 562555"/>
                  <a:gd name="connsiteX18" fmla="*/ 128431 w 403038"/>
                  <a:gd name="connsiteY18" fmla="*/ 87770 h 562555"/>
                  <a:gd name="connsiteX19" fmla="*/ 128559 w 403038"/>
                  <a:gd name="connsiteY19" fmla="*/ 87897 h 562555"/>
                  <a:gd name="connsiteX20" fmla="*/ 126452 w 403038"/>
                  <a:gd name="connsiteY20" fmla="*/ 100791 h 562555"/>
                  <a:gd name="connsiteX21" fmla="*/ 126452 w 403038"/>
                  <a:gd name="connsiteY21" fmla="*/ 100791 h 562555"/>
                  <a:gd name="connsiteX22" fmla="*/ 403038 w 403038"/>
                  <a:gd name="connsiteY22" fmla="*/ 201519 h 562555"/>
                  <a:gd name="connsiteX23" fmla="*/ 201519 w 403038"/>
                  <a:gd name="connsiteY23" fmla="*/ 0 h 562555"/>
                  <a:gd name="connsiteX24" fmla="*/ 0 w 403038"/>
                  <a:gd name="connsiteY24" fmla="*/ 201519 h 562555"/>
                  <a:gd name="connsiteX25" fmla="*/ 118537 w 403038"/>
                  <a:gd name="connsiteY25" fmla="*/ 385165 h 562555"/>
                  <a:gd name="connsiteX26" fmla="*/ 118537 w 403038"/>
                  <a:gd name="connsiteY26" fmla="*/ 426784 h 562555"/>
                  <a:gd name="connsiteX27" fmla="*/ 118537 w 403038"/>
                  <a:gd name="connsiteY27" fmla="*/ 481297 h 562555"/>
                  <a:gd name="connsiteX28" fmla="*/ 147389 w 403038"/>
                  <a:gd name="connsiteY28" fmla="*/ 517298 h 562555"/>
                  <a:gd name="connsiteX29" fmla="*/ 152368 w 403038"/>
                  <a:gd name="connsiteY29" fmla="*/ 531724 h 562555"/>
                  <a:gd name="connsiteX30" fmla="*/ 187859 w 403038"/>
                  <a:gd name="connsiteY30" fmla="*/ 562556 h 562555"/>
                  <a:gd name="connsiteX31" fmla="*/ 215115 w 403038"/>
                  <a:gd name="connsiteY31" fmla="*/ 562556 h 562555"/>
                  <a:gd name="connsiteX32" fmla="*/ 250542 w 403038"/>
                  <a:gd name="connsiteY32" fmla="*/ 531724 h 562555"/>
                  <a:gd name="connsiteX33" fmla="*/ 255585 w 403038"/>
                  <a:gd name="connsiteY33" fmla="*/ 517298 h 562555"/>
                  <a:gd name="connsiteX34" fmla="*/ 284501 w 403038"/>
                  <a:gd name="connsiteY34" fmla="*/ 481297 h 562555"/>
                  <a:gd name="connsiteX35" fmla="*/ 284501 w 403038"/>
                  <a:gd name="connsiteY35" fmla="*/ 407570 h 562555"/>
                  <a:gd name="connsiteX36" fmla="*/ 284501 w 403038"/>
                  <a:gd name="connsiteY36" fmla="*/ 385165 h 562555"/>
                  <a:gd name="connsiteX37" fmla="*/ 403038 w 403038"/>
                  <a:gd name="connsiteY37" fmla="*/ 201519 h 562555"/>
                  <a:gd name="connsiteX38" fmla="*/ 403038 w 403038"/>
                  <a:gd name="connsiteY38" fmla="*/ 201519 h 562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03038" h="562555">
                    <a:moveTo>
                      <a:pt x="265543" y="481297"/>
                    </a:moveTo>
                    <a:cubicBezTo>
                      <a:pt x="265543" y="487488"/>
                      <a:pt x="262734" y="492978"/>
                      <a:pt x="258330" y="496170"/>
                    </a:cubicBezTo>
                    <a:cubicBezTo>
                      <a:pt x="255904" y="497893"/>
                      <a:pt x="253095" y="498978"/>
                      <a:pt x="249967" y="498978"/>
                    </a:cubicBezTo>
                    <a:lnTo>
                      <a:pt x="153070" y="498978"/>
                    </a:lnTo>
                    <a:cubicBezTo>
                      <a:pt x="150006" y="498978"/>
                      <a:pt x="147133" y="497957"/>
                      <a:pt x="144708" y="496170"/>
                    </a:cubicBezTo>
                    <a:cubicBezTo>
                      <a:pt x="140431" y="493106"/>
                      <a:pt x="137495" y="487488"/>
                      <a:pt x="137495" y="481297"/>
                    </a:cubicBezTo>
                    <a:lnTo>
                      <a:pt x="137495" y="426784"/>
                    </a:lnTo>
                    <a:lnTo>
                      <a:pt x="265479" y="426784"/>
                    </a:lnTo>
                    <a:lnTo>
                      <a:pt x="265479" y="481297"/>
                    </a:lnTo>
                    <a:lnTo>
                      <a:pt x="265543" y="481297"/>
                    </a:lnTo>
                    <a:close/>
                    <a:moveTo>
                      <a:pt x="126452" y="100791"/>
                    </a:moveTo>
                    <a:cubicBezTo>
                      <a:pt x="95749" y="123707"/>
                      <a:pt x="75833" y="160347"/>
                      <a:pt x="75833" y="201519"/>
                    </a:cubicBezTo>
                    <a:cubicBezTo>
                      <a:pt x="75833" y="240138"/>
                      <a:pt x="93323" y="274735"/>
                      <a:pt x="120834" y="297778"/>
                    </a:cubicBezTo>
                    <a:cubicBezTo>
                      <a:pt x="124473" y="300779"/>
                      <a:pt x="125048" y="306204"/>
                      <a:pt x="122366" y="310098"/>
                    </a:cubicBezTo>
                    <a:lnTo>
                      <a:pt x="122239" y="310290"/>
                    </a:lnTo>
                    <a:cubicBezTo>
                      <a:pt x="119047" y="314822"/>
                      <a:pt x="112664" y="315715"/>
                      <a:pt x="108451" y="312077"/>
                    </a:cubicBezTo>
                    <a:cubicBezTo>
                      <a:pt x="76982" y="285459"/>
                      <a:pt x="56938" y="245819"/>
                      <a:pt x="56938" y="201455"/>
                    </a:cubicBezTo>
                    <a:cubicBezTo>
                      <a:pt x="56938" y="154092"/>
                      <a:pt x="79791" y="112026"/>
                      <a:pt x="115026" y="85663"/>
                    </a:cubicBezTo>
                    <a:cubicBezTo>
                      <a:pt x="119302" y="82471"/>
                      <a:pt x="125367" y="83429"/>
                      <a:pt x="128431" y="87770"/>
                    </a:cubicBezTo>
                    <a:lnTo>
                      <a:pt x="128559" y="87897"/>
                    </a:lnTo>
                    <a:cubicBezTo>
                      <a:pt x="131303" y="92110"/>
                      <a:pt x="130409" y="97791"/>
                      <a:pt x="126452" y="100791"/>
                    </a:cubicBezTo>
                    <a:lnTo>
                      <a:pt x="126452" y="100791"/>
                    </a:lnTo>
                    <a:close/>
                    <a:moveTo>
                      <a:pt x="403038" y="201519"/>
                    </a:moveTo>
                    <a:cubicBezTo>
                      <a:pt x="403038" y="90195"/>
                      <a:pt x="312779" y="0"/>
                      <a:pt x="201519" y="0"/>
                    </a:cubicBezTo>
                    <a:cubicBezTo>
                      <a:pt x="90195" y="0"/>
                      <a:pt x="0" y="90195"/>
                      <a:pt x="0" y="201519"/>
                    </a:cubicBezTo>
                    <a:cubicBezTo>
                      <a:pt x="0" y="283225"/>
                      <a:pt x="48640" y="353568"/>
                      <a:pt x="118537" y="385165"/>
                    </a:cubicBezTo>
                    <a:lnTo>
                      <a:pt x="118537" y="426784"/>
                    </a:lnTo>
                    <a:lnTo>
                      <a:pt x="118537" y="481297"/>
                    </a:lnTo>
                    <a:cubicBezTo>
                      <a:pt x="118537" y="499425"/>
                      <a:pt x="130984" y="514553"/>
                      <a:pt x="147389" y="517298"/>
                    </a:cubicBezTo>
                    <a:cubicBezTo>
                      <a:pt x="148601" y="522277"/>
                      <a:pt x="150325" y="527129"/>
                      <a:pt x="152368" y="531724"/>
                    </a:cubicBezTo>
                    <a:cubicBezTo>
                      <a:pt x="161177" y="551257"/>
                      <a:pt x="175986" y="562556"/>
                      <a:pt x="187859" y="562556"/>
                    </a:cubicBezTo>
                    <a:lnTo>
                      <a:pt x="215115" y="562556"/>
                    </a:lnTo>
                    <a:cubicBezTo>
                      <a:pt x="226988" y="562556"/>
                      <a:pt x="241797" y="551193"/>
                      <a:pt x="250542" y="531724"/>
                    </a:cubicBezTo>
                    <a:cubicBezTo>
                      <a:pt x="252649" y="527129"/>
                      <a:pt x="254372" y="522277"/>
                      <a:pt x="255585" y="517298"/>
                    </a:cubicBezTo>
                    <a:cubicBezTo>
                      <a:pt x="271990" y="514553"/>
                      <a:pt x="284501" y="499425"/>
                      <a:pt x="284501" y="481297"/>
                    </a:cubicBezTo>
                    <a:lnTo>
                      <a:pt x="284501" y="407570"/>
                    </a:lnTo>
                    <a:lnTo>
                      <a:pt x="284501" y="385165"/>
                    </a:lnTo>
                    <a:cubicBezTo>
                      <a:pt x="354398" y="353568"/>
                      <a:pt x="403038" y="283225"/>
                      <a:pt x="403038" y="201519"/>
                    </a:cubicBezTo>
                    <a:lnTo>
                      <a:pt x="403038" y="201519"/>
                    </a:lnTo>
                    <a:close/>
                  </a:path>
                </a:pathLst>
              </a:custGeom>
              <a:solidFill>
                <a:schemeClr val="tx1"/>
              </a:solidFill>
              <a:ln w="6383" cap="flat">
                <a:noFill/>
                <a:prstDash val="solid"/>
                <a:miter/>
              </a:ln>
            </p:spPr>
            <p:txBody>
              <a:bodyPr rtlCol="0" anchor="ctr"/>
              <a:lstStyle/>
              <a:p>
                <a:endParaRPr lang="en-US"/>
              </a:p>
            </p:txBody>
          </p:sp>
        </p:grpSp>
        <p:sp>
          <p:nvSpPr>
            <p:cNvPr id="60" name="Freeform: Shape 59">
              <a:extLst>
                <a:ext uri="{FF2B5EF4-FFF2-40B4-BE49-F238E27FC236}">
                  <a16:creationId xmlns:a16="http://schemas.microsoft.com/office/drawing/2014/main" id="{9EDC8F31-08FC-A51C-21B3-83F74972BA60}"/>
                </a:ext>
              </a:extLst>
            </p:cNvPr>
            <p:cNvSpPr/>
            <p:nvPr/>
          </p:nvSpPr>
          <p:spPr>
            <a:xfrm>
              <a:off x="1003073" y="4444277"/>
              <a:ext cx="4189452" cy="742945"/>
            </a:xfrm>
            <a:custGeom>
              <a:avLst/>
              <a:gdLst>
                <a:gd name="connsiteX0" fmla="*/ 4147642 w 4189452"/>
                <a:gd name="connsiteY0" fmla="*/ 659325 h 742945"/>
                <a:gd name="connsiteX1" fmla="*/ 4106151 w 4189452"/>
                <a:gd name="connsiteY1" fmla="*/ 696093 h 742945"/>
                <a:gd name="connsiteX2" fmla="*/ 1875270 w 4189452"/>
                <a:gd name="connsiteY2" fmla="*/ 696093 h 742945"/>
                <a:gd name="connsiteX3" fmla="*/ 1875270 w 4189452"/>
                <a:gd name="connsiteY3" fmla="*/ 33831 h 742945"/>
                <a:gd name="connsiteX4" fmla="*/ 82855 w 4189452"/>
                <a:gd name="connsiteY4" fmla="*/ 33831 h 742945"/>
                <a:gd name="connsiteX5" fmla="*/ 41810 w 4189452"/>
                <a:gd name="connsiteY5" fmla="*/ 0 h 742945"/>
                <a:gd name="connsiteX6" fmla="*/ 0 w 4189452"/>
                <a:gd name="connsiteY6" fmla="*/ 41810 h 742945"/>
                <a:gd name="connsiteX7" fmla="*/ 41810 w 4189452"/>
                <a:gd name="connsiteY7" fmla="*/ 83620 h 742945"/>
                <a:gd name="connsiteX8" fmla="*/ 82408 w 4189452"/>
                <a:gd name="connsiteY8" fmla="*/ 51832 h 742945"/>
                <a:gd name="connsiteX9" fmla="*/ 1857269 w 4189452"/>
                <a:gd name="connsiteY9" fmla="*/ 51832 h 742945"/>
                <a:gd name="connsiteX10" fmla="*/ 1857269 w 4189452"/>
                <a:gd name="connsiteY10" fmla="*/ 714094 h 742945"/>
                <a:gd name="connsiteX11" fmla="*/ 4107874 w 4189452"/>
                <a:gd name="connsiteY11" fmla="*/ 714094 h 742945"/>
                <a:gd name="connsiteX12" fmla="*/ 4147642 w 4189452"/>
                <a:gd name="connsiteY12" fmla="*/ 742946 h 742945"/>
                <a:gd name="connsiteX13" fmla="*/ 4189452 w 4189452"/>
                <a:gd name="connsiteY13" fmla="*/ 701136 h 742945"/>
                <a:gd name="connsiteX14" fmla="*/ 4147642 w 4189452"/>
                <a:gd name="connsiteY14" fmla="*/ 659325 h 742945"/>
                <a:gd name="connsiteX15" fmla="*/ 4147642 w 4189452"/>
                <a:gd name="connsiteY15" fmla="*/ 659325 h 74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89452" h="742945">
                  <a:moveTo>
                    <a:pt x="4147642" y="659325"/>
                  </a:moveTo>
                  <a:cubicBezTo>
                    <a:pt x="4126258" y="659325"/>
                    <a:pt x="4108640" y="675347"/>
                    <a:pt x="4106151" y="696093"/>
                  </a:cubicBezTo>
                  <a:lnTo>
                    <a:pt x="1875270" y="696093"/>
                  </a:lnTo>
                  <a:lnTo>
                    <a:pt x="1875270" y="33831"/>
                  </a:lnTo>
                  <a:lnTo>
                    <a:pt x="82855" y="33831"/>
                  </a:lnTo>
                  <a:cubicBezTo>
                    <a:pt x="79152" y="14554"/>
                    <a:pt x="63513" y="0"/>
                    <a:pt x="41810" y="0"/>
                  </a:cubicBezTo>
                  <a:cubicBezTo>
                    <a:pt x="20107" y="0"/>
                    <a:pt x="0" y="18703"/>
                    <a:pt x="0" y="41810"/>
                  </a:cubicBezTo>
                  <a:cubicBezTo>
                    <a:pt x="0" y="64918"/>
                    <a:pt x="20426" y="83620"/>
                    <a:pt x="41810" y="83620"/>
                  </a:cubicBezTo>
                  <a:cubicBezTo>
                    <a:pt x="63194" y="83620"/>
                    <a:pt x="77939" y="70088"/>
                    <a:pt x="82408" y="51832"/>
                  </a:cubicBezTo>
                  <a:lnTo>
                    <a:pt x="1857269" y="51832"/>
                  </a:lnTo>
                  <a:lnTo>
                    <a:pt x="1857269" y="714094"/>
                  </a:lnTo>
                  <a:lnTo>
                    <a:pt x="4107874" y="714094"/>
                  </a:lnTo>
                  <a:cubicBezTo>
                    <a:pt x="4113300" y="730818"/>
                    <a:pt x="4129067" y="742946"/>
                    <a:pt x="4147642" y="742946"/>
                  </a:cubicBezTo>
                  <a:cubicBezTo>
                    <a:pt x="4170749" y="742946"/>
                    <a:pt x="4189452" y="724243"/>
                    <a:pt x="4189452" y="701136"/>
                  </a:cubicBezTo>
                  <a:cubicBezTo>
                    <a:pt x="4189452" y="678028"/>
                    <a:pt x="4170685" y="659325"/>
                    <a:pt x="4147642" y="659325"/>
                  </a:cubicBezTo>
                  <a:lnTo>
                    <a:pt x="4147642" y="659325"/>
                  </a:lnTo>
                  <a:close/>
                </a:path>
              </a:pathLst>
            </a:custGeom>
            <a:solidFill>
              <a:srgbClr val="979797"/>
            </a:solidFill>
            <a:ln w="6383"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4A6EC76-69C6-2324-4978-F802C9147ACC}"/>
                </a:ext>
              </a:extLst>
            </p:cNvPr>
            <p:cNvSpPr/>
            <p:nvPr/>
          </p:nvSpPr>
          <p:spPr>
            <a:xfrm>
              <a:off x="6751824" y="4444277"/>
              <a:ext cx="4189451" cy="742945"/>
            </a:xfrm>
            <a:custGeom>
              <a:avLst/>
              <a:gdLst>
                <a:gd name="connsiteX0" fmla="*/ 41810 w 4189451"/>
                <a:gd name="connsiteY0" fmla="*/ 659325 h 742945"/>
                <a:gd name="connsiteX1" fmla="*/ 83301 w 4189451"/>
                <a:gd name="connsiteY1" fmla="*/ 696093 h 742945"/>
                <a:gd name="connsiteX2" fmla="*/ 2314182 w 4189451"/>
                <a:gd name="connsiteY2" fmla="*/ 696093 h 742945"/>
                <a:gd name="connsiteX3" fmla="*/ 2314182 w 4189451"/>
                <a:gd name="connsiteY3" fmla="*/ 33831 h 742945"/>
                <a:gd name="connsiteX4" fmla="*/ 4106597 w 4189451"/>
                <a:gd name="connsiteY4" fmla="*/ 33831 h 742945"/>
                <a:gd name="connsiteX5" fmla="*/ 4147642 w 4189451"/>
                <a:gd name="connsiteY5" fmla="*/ 0 h 742945"/>
                <a:gd name="connsiteX6" fmla="*/ 4189452 w 4189451"/>
                <a:gd name="connsiteY6" fmla="*/ 41810 h 742945"/>
                <a:gd name="connsiteX7" fmla="*/ 4147642 w 4189451"/>
                <a:gd name="connsiteY7" fmla="*/ 83620 h 742945"/>
                <a:gd name="connsiteX8" fmla="*/ 4107045 w 4189451"/>
                <a:gd name="connsiteY8" fmla="*/ 51832 h 742945"/>
                <a:gd name="connsiteX9" fmla="*/ 2332183 w 4189451"/>
                <a:gd name="connsiteY9" fmla="*/ 51832 h 742945"/>
                <a:gd name="connsiteX10" fmla="*/ 2332183 w 4189451"/>
                <a:gd name="connsiteY10" fmla="*/ 714094 h 742945"/>
                <a:gd name="connsiteX11" fmla="*/ 81578 w 4189451"/>
                <a:gd name="connsiteY11" fmla="*/ 714094 h 742945"/>
                <a:gd name="connsiteX12" fmla="*/ 41810 w 4189451"/>
                <a:gd name="connsiteY12" fmla="*/ 742946 h 742945"/>
                <a:gd name="connsiteX13" fmla="*/ 0 w 4189451"/>
                <a:gd name="connsiteY13" fmla="*/ 701136 h 742945"/>
                <a:gd name="connsiteX14" fmla="*/ 41810 w 4189451"/>
                <a:gd name="connsiteY14" fmla="*/ 659325 h 742945"/>
                <a:gd name="connsiteX15" fmla="*/ 41810 w 4189451"/>
                <a:gd name="connsiteY15" fmla="*/ 659325 h 74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89451" h="742945">
                  <a:moveTo>
                    <a:pt x="41810" y="659325"/>
                  </a:moveTo>
                  <a:cubicBezTo>
                    <a:pt x="63194" y="659325"/>
                    <a:pt x="80876" y="675347"/>
                    <a:pt x="83301" y="696093"/>
                  </a:cubicBezTo>
                  <a:lnTo>
                    <a:pt x="2314182" y="696093"/>
                  </a:lnTo>
                  <a:lnTo>
                    <a:pt x="2314182" y="33831"/>
                  </a:lnTo>
                  <a:lnTo>
                    <a:pt x="4106597" y="33831"/>
                  </a:lnTo>
                  <a:cubicBezTo>
                    <a:pt x="4110300" y="14554"/>
                    <a:pt x="4125939" y="0"/>
                    <a:pt x="4147642" y="0"/>
                  </a:cubicBezTo>
                  <a:cubicBezTo>
                    <a:pt x="4169345" y="0"/>
                    <a:pt x="4189452" y="18703"/>
                    <a:pt x="4189452" y="41810"/>
                  </a:cubicBezTo>
                  <a:cubicBezTo>
                    <a:pt x="4189452" y="64918"/>
                    <a:pt x="4168962" y="83620"/>
                    <a:pt x="4147642" y="83620"/>
                  </a:cubicBezTo>
                  <a:cubicBezTo>
                    <a:pt x="4126321" y="83620"/>
                    <a:pt x="4111513" y="70088"/>
                    <a:pt x="4107045" y="51832"/>
                  </a:cubicBezTo>
                  <a:lnTo>
                    <a:pt x="2332183" y="51832"/>
                  </a:lnTo>
                  <a:lnTo>
                    <a:pt x="2332183" y="714094"/>
                  </a:lnTo>
                  <a:lnTo>
                    <a:pt x="81578" y="714094"/>
                  </a:lnTo>
                  <a:cubicBezTo>
                    <a:pt x="76089" y="730818"/>
                    <a:pt x="60385" y="742946"/>
                    <a:pt x="41810" y="742946"/>
                  </a:cubicBezTo>
                  <a:cubicBezTo>
                    <a:pt x="18702" y="742946"/>
                    <a:pt x="0" y="724243"/>
                    <a:pt x="0" y="701136"/>
                  </a:cubicBezTo>
                  <a:cubicBezTo>
                    <a:pt x="0" y="678028"/>
                    <a:pt x="18702" y="659325"/>
                    <a:pt x="41810" y="659325"/>
                  </a:cubicBezTo>
                  <a:lnTo>
                    <a:pt x="41810" y="659325"/>
                  </a:lnTo>
                  <a:close/>
                </a:path>
              </a:pathLst>
            </a:custGeom>
            <a:solidFill>
              <a:srgbClr val="979797"/>
            </a:solidFill>
            <a:ln w="6383"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49B1D8-82F5-624C-325E-95012974C19A}"/>
                </a:ext>
              </a:extLst>
            </p:cNvPr>
            <p:cNvSpPr/>
            <p:nvPr/>
          </p:nvSpPr>
          <p:spPr>
            <a:xfrm>
              <a:off x="6751824" y="1916384"/>
              <a:ext cx="4189451" cy="742945"/>
            </a:xfrm>
            <a:custGeom>
              <a:avLst/>
              <a:gdLst>
                <a:gd name="connsiteX0" fmla="*/ 41810 w 4189451"/>
                <a:gd name="connsiteY0" fmla="*/ 83620 h 742945"/>
                <a:gd name="connsiteX1" fmla="*/ 83301 w 4189451"/>
                <a:gd name="connsiteY1" fmla="*/ 46853 h 742945"/>
                <a:gd name="connsiteX2" fmla="*/ 2314182 w 4189451"/>
                <a:gd name="connsiteY2" fmla="*/ 46853 h 742945"/>
                <a:gd name="connsiteX3" fmla="*/ 2314182 w 4189451"/>
                <a:gd name="connsiteY3" fmla="*/ 709115 h 742945"/>
                <a:gd name="connsiteX4" fmla="*/ 4106597 w 4189451"/>
                <a:gd name="connsiteY4" fmla="*/ 709115 h 742945"/>
                <a:gd name="connsiteX5" fmla="*/ 4147642 w 4189451"/>
                <a:gd name="connsiteY5" fmla="*/ 742946 h 742945"/>
                <a:gd name="connsiteX6" fmla="*/ 4189452 w 4189451"/>
                <a:gd name="connsiteY6" fmla="*/ 701136 h 742945"/>
                <a:gd name="connsiteX7" fmla="*/ 4147642 w 4189451"/>
                <a:gd name="connsiteY7" fmla="*/ 659325 h 742945"/>
                <a:gd name="connsiteX8" fmla="*/ 4107045 w 4189451"/>
                <a:gd name="connsiteY8" fmla="*/ 691114 h 742945"/>
                <a:gd name="connsiteX9" fmla="*/ 2332183 w 4189451"/>
                <a:gd name="connsiteY9" fmla="*/ 691114 h 742945"/>
                <a:gd name="connsiteX10" fmla="*/ 2332183 w 4189451"/>
                <a:gd name="connsiteY10" fmla="*/ 28852 h 742945"/>
                <a:gd name="connsiteX11" fmla="*/ 81578 w 4189451"/>
                <a:gd name="connsiteY11" fmla="*/ 28852 h 742945"/>
                <a:gd name="connsiteX12" fmla="*/ 41810 w 4189451"/>
                <a:gd name="connsiteY12" fmla="*/ 0 h 742945"/>
                <a:gd name="connsiteX13" fmla="*/ 0 w 4189451"/>
                <a:gd name="connsiteY13" fmla="*/ 41810 h 742945"/>
                <a:gd name="connsiteX14" fmla="*/ 41810 w 4189451"/>
                <a:gd name="connsiteY14" fmla="*/ 83620 h 742945"/>
                <a:gd name="connsiteX15" fmla="*/ 41810 w 4189451"/>
                <a:gd name="connsiteY15" fmla="*/ 83620 h 74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89451" h="742945">
                  <a:moveTo>
                    <a:pt x="41810" y="83620"/>
                  </a:moveTo>
                  <a:cubicBezTo>
                    <a:pt x="63194" y="83620"/>
                    <a:pt x="80876" y="67535"/>
                    <a:pt x="83301" y="46853"/>
                  </a:cubicBezTo>
                  <a:lnTo>
                    <a:pt x="2314182" y="46853"/>
                  </a:lnTo>
                  <a:lnTo>
                    <a:pt x="2314182" y="709115"/>
                  </a:lnTo>
                  <a:lnTo>
                    <a:pt x="4106597" y="709115"/>
                  </a:lnTo>
                  <a:cubicBezTo>
                    <a:pt x="4110300" y="728392"/>
                    <a:pt x="4125939" y="742946"/>
                    <a:pt x="4147642" y="742946"/>
                  </a:cubicBezTo>
                  <a:cubicBezTo>
                    <a:pt x="4169345" y="742946"/>
                    <a:pt x="4189452" y="724243"/>
                    <a:pt x="4189452" y="701136"/>
                  </a:cubicBezTo>
                  <a:cubicBezTo>
                    <a:pt x="4189452" y="678028"/>
                    <a:pt x="4168962" y="659325"/>
                    <a:pt x="4147642" y="659325"/>
                  </a:cubicBezTo>
                  <a:cubicBezTo>
                    <a:pt x="4126321" y="659325"/>
                    <a:pt x="4111513" y="672858"/>
                    <a:pt x="4107045" y="691114"/>
                  </a:cubicBezTo>
                  <a:lnTo>
                    <a:pt x="2332183" y="691114"/>
                  </a:lnTo>
                  <a:lnTo>
                    <a:pt x="2332183" y="28852"/>
                  </a:lnTo>
                  <a:lnTo>
                    <a:pt x="81578" y="28852"/>
                  </a:lnTo>
                  <a:cubicBezTo>
                    <a:pt x="76089" y="12128"/>
                    <a:pt x="60385" y="0"/>
                    <a:pt x="41810" y="0"/>
                  </a:cubicBezTo>
                  <a:cubicBezTo>
                    <a:pt x="18702" y="0"/>
                    <a:pt x="0" y="18703"/>
                    <a:pt x="0" y="41810"/>
                  </a:cubicBezTo>
                  <a:cubicBezTo>
                    <a:pt x="0" y="64918"/>
                    <a:pt x="18702" y="83620"/>
                    <a:pt x="41810" y="83620"/>
                  </a:cubicBezTo>
                  <a:lnTo>
                    <a:pt x="41810" y="83620"/>
                  </a:lnTo>
                  <a:close/>
                </a:path>
              </a:pathLst>
            </a:custGeom>
            <a:solidFill>
              <a:srgbClr val="979797"/>
            </a:solidFill>
            <a:ln w="6383" cap="flat">
              <a:noFill/>
              <a:prstDash val="solid"/>
              <a:miter/>
            </a:ln>
          </p:spPr>
          <p:txBody>
            <a:bodyPr rtlCol="0" anchor="ctr"/>
            <a:lstStyle/>
            <a:p>
              <a:endParaRPr lang="en-US"/>
            </a:p>
          </p:txBody>
        </p:sp>
      </p:grpSp>
      <p:sp>
        <p:nvSpPr>
          <p:cNvPr id="77" name="TextBox 76">
            <a:extLst>
              <a:ext uri="{FF2B5EF4-FFF2-40B4-BE49-F238E27FC236}">
                <a16:creationId xmlns:a16="http://schemas.microsoft.com/office/drawing/2014/main" id="{E6EDC078-F81D-8718-52BE-D706D4889E74}"/>
              </a:ext>
            </a:extLst>
          </p:cNvPr>
          <p:cNvSpPr txBox="1"/>
          <p:nvPr/>
        </p:nvSpPr>
        <p:spPr>
          <a:xfrm>
            <a:off x="1169436" y="1289657"/>
            <a:ext cx="2779428" cy="1777410"/>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200" dirty="0">
                <a:latin typeface="Kalameh" pitchFamily="2" charset="-78"/>
                <a:cs typeface="B Yekan" panose="00000400000000000000" pitchFamily="2" charset="-78"/>
              </a:rPr>
              <a:t> </a:t>
            </a:r>
            <a:r>
              <a:rPr lang="fa-IR" sz="12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a:t>
            </a:r>
            <a:r>
              <a:rPr lang="fa-IR" sz="1200" b="1" dirty="0">
                <a:latin typeface="Kalameh" pitchFamily="2" charset="-78"/>
                <a:cs typeface="B Nazanin" panose="00000400000000000000" pitchFamily="2" charset="-78"/>
              </a:rPr>
              <a:t>.</a:t>
            </a:r>
            <a:endParaRPr lang="en-US" sz="1200" dirty="0"/>
          </a:p>
        </p:txBody>
      </p:sp>
      <p:sp>
        <p:nvSpPr>
          <p:cNvPr id="78" name="TextBox 77">
            <a:extLst>
              <a:ext uri="{FF2B5EF4-FFF2-40B4-BE49-F238E27FC236}">
                <a16:creationId xmlns:a16="http://schemas.microsoft.com/office/drawing/2014/main" id="{51243B91-D0B1-17B6-E1A5-35F4EAA3819C}"/>
              </a:ext>
            </a:extLst>
          </p:cNvPr>
          <p:cNvSpPr txBox="1"/>
          <p:nvPr/>
        </p:nvSpPr>
        <p:spPr>
          <a:xfrm>
            <a:off x="1116468" y="4848493"/>
            <a:ext cx="2779428" cy="1777410"/>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200" dirty="0">
                <a:latin typeface="Kalameh" pitchFamily="2" charset="-78"/>
                <a:cs typeface="B Yekan" panose="00000400000000000000" pitchFamily="2" charset="-78"/>
              </a:rPr>
              <a:t> </a:t>
            </a:r>
            <a:r>
              <a:rPr lang="fa-IR" sz="12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latin typeface="Kalameh" pitchFamily="2" charset="-78"/>
              <a:cs typeface="B Yekan" panose="00000400000000000000" pitchFamily="2" charset="-78"/>
            </a:endParaRPr>
          </a:p>
        </p:txBody>
      </p:sp>
      <p:sp>
        <p:nvSpPr>
          <p:cNvPr id="79" name="TextBox 78">
            <a:extLst>
              <a:ext uri="{FF2B5EF4-FFF2-40B4-BE49-F238E27FC236}">
                <a16:creationId xmlns:a16="http://schemas.microsoft.com/office/drawing/2014/main" id="{A236F9BC-DF64-0FE8-1D6F-A87A9D59CC26}"/>
              </a:ext>
            </a:extLst>
          </p:cNvPr>
          <p:cNvSpPr txBox="1"/>
          <p:nvPr/>
        </p:nvSpPr>
        <p:spPr>
          <a:xfrm>
            <a:off x="8828743" y="4848493"/>
            <a:ext cx="2779428" cy="1777410"/>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200" dirty="0">
                <a:latin typeface="Kalameh" pitchFamily="2" charset="-78"/>
                <a:cs typeface="B Yekan" panose="00000400000000000000" pitchFamily="2" charset="-78"/>
              </a:rPr>
              <a:t> </a:t>
            </a:r>
            <a:r>
              <a:rPr lang="fa-IR" sz="12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cs typeface="B Yekan" panose="00000400000000000000" pitchFamily="2" charset="-78"/>
            </a:endParaRPr>
          </a:p>
        </p:txBody>
      </p:sp>
    </p:spTree>
    <p:extLst>
      <p:ext uri="{BB962C8B-B14F-4D97-AF65-F5344CB8AC3E}">
        <p14:creationId xmlns:p14="http://schemas.microsoft.com/office/powerpoint/2010/main" val="383031484"/>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randombar(horizontal)">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12" fill="hold" grpId="0" nodeType="click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additive="base">
                                        <p:cTn id="17" dur="500" fill="hold"/>
                                        <p:tgtEl>
                                          <p:spTgt spid="77"/>
                                        </p:tgtEl>
                                        <p:attrNameLst>
                                          <p:attrName>ppt_x</p:attrName>
                                        </p:attrNameLst>
                                      </p:cBhvr>
                                      <p:tavLst>
                                        <p:tav tm="0">
                                          <p:val>
                                            <p:strVal val="0-#ppt_w/2"/>
                                          </p:val>
                                        </p:tav>
                                        <p:tav tm="100000">
                                          <p:val>
                                            <p:strVal val="#ppt_x"/>
                                          </p:val>
                                        </p:tav>
                                      </p:tavLst>
                                    </p:anim>
                                    <p:anim calcmode="lin" valueType="num">
                                      <p:cBhvr additive="base">
                                        <p:cTn id="18"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2" fill="hold" grpId="0" nodeType="clickEffect">
                                  <p:stCondLst>
                                    <p:cond delay="0"/>
                                  </p:stCondLst>
                                  <p:childTnLst>
                                    <p:set>
                                      <p:cBhvr>
                                        <p:cTn id="22" dur="1" fill="hold">
                                          <p:stCondLst>
                                            <p:cond delay="0"/>
                                          </p:stCondLst>
                                        </p:cTn>
                                        <p:tgtEl>
                                          <p:spTgt spid="79"/>
                                        </p:tgtEl>
                                        <p:attrNameLst>
                                          <p:attrName>style.visibility</p:attrName>
                                        </p:attrNameLst>
                                      </p:cBhvr>
                                      <p:to>
                                        <p:strVal val="visible"/>
                                      </p:to>
                                    </p:set>
                                    <p:anim calcmode="lin" valueType="num">
                                      <p:cBhvr additive="base">
                                        <p:cTn id="23" dur="500" fill="hold"/>
                                        <p:tgtEl>
                                          <p:spTgt spid="79"/>
                                        </p:tgtEl>
                                        <p:attrNameLst>
                                          <p:attrName>ppt_x</p:attrName>
                                        </p:attrNameLst>
                                      </p:cBhvr>
                                      <p:tavLst>
                                        <p:tav tm="0">
                                          <p:val>
                                            <p:strVal val="0-#ppt_w/2"/>
                                          </p:val>
                                        </p:tav>
                                        <p:tav tm="100000">
                                          <p:val>
                                            <p:strVal val="#ppt_x"/>
                                          </p:val>
                                        </p:tav>
                                      </p:tavLst>
                                    </p:anim>
                                    <p:anim calcmode="lin" valueType="num">
                                      <p:cBhvr additive="base">
                                        <p:cTn id="24"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2" fill="hold" grpId="0" nodeType="clickEffect">
                                  <p:stCondLst>
                                    <p:cond delay="0"/>
                                  </p:stCondLst>
                                  <p:childTnLst>
                                    <p:set>
                                      <p:cBhvr>
                                        <p:cTn id="28" dur="1" fill="hold">
                                          <p:stCondLst>
                                            <p:cond delay="0"/>
                                          </p:stCondLst>
                                        </p:cTn>
                                        <p:tgtEl>
                                          <p:spTgt spid="78"/>
                                        </p:tgtEl>
                                        <p:attrNameLst>
                                          <p:attrName>style.visibility</p:attrName>
                                        </p:attrNameLst>
                                      </p:cBhvr>
                                      <p:to>
                                        <p:strVal val="visible"/>
                                      </p:to>
                                    </p:set>
                                    <p:anim calcmode="lin" valueType="num">
                                      <p:cBhvr additive="base">
                                        <p:cTn id="29" dur="500" fill="hold"/>
                                        <p:tgtEl>
                                          <p:spTgt spid="78"/>
                                        </p:tgtEl>
                                        <p:attrNameLst>
                                          <p:attrName>ppt_x</p:attrName>
                                        </p:attrNameLst>
                                      </p:cBhvr>
                                      <p:tavLst>
                                        <p:tav tm="0">
                                          <p:val>
                                            <p:strVal val="0-#ppt_w/2"/>
                                          </p:val>
                                        </p:tav>
                                        <p:tav tm="100000">
                                          <p:val>
                                            <p:strVal val="#ppt_x"/>
                                          </p:val>
                                        </p:tav>
                                      </p:tavLst>
                                    </p:anim>
                                    <p:anim calcmode="lin" valueType="num">
                                      <p:cBhvr additive="base">
                                        <p:cTn id="30"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77" grpId="0"/>
      <p:bldP spid="78" grpId="0"/>
      <p:bldP spid="7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B72744C-7053-C338-75A1-9DEADB3FE630}"/>
              </a:ext>
            </a:extLst>
          </p:cNvPr>
          <p:cNvSpPr txBox="1"/>
          <p:nvPr/>
        </p:nvSpPr>
        <p:spPr>
          <a:xfrm>
            <a:off x="2940325" y="1922818"/>
            <a:ext cx="6311349" cy="3012363"/>
          </a:xfrm>
          <a:prstGeom prst="rect">
            <a:avLst/>
          </a:prstGeom>
          <a:noFill/>
        </p:spPr>
        <p:txBody>
          <a:bodyPr wrap="square" rtlCol="0">
            <a:spAutoFit/>
          </a:bodyPr>
          <a:lstStyle/>
          <a:p>
            <a:pPr algn="ctr" rtl="1">
              <a:lnSpc>
                <a:spcPct val="150000"/>
              </a:lnSpc>
            </a:pPr>
            <a:r>
              <a:rPr lang="fa-IR" sz="6600" dirty="0">
                <a:cs typeface="B Titr" panose="00000700000000000000" pitchFamily="2" charset="-78"/>
              </a:rPr>
              <a:t>با تشکر از توجـه شما عزیزان</a:t>
            </a:r>
            <a:endParaRPr lang="en-US" sz="6600" dirty="0">
              <a:cs typeface="B Titr" panose="00000700000000000000" pitchFamily="2" charset="-78"/>
            </a:endParaRPr>
          </a:p>
        </p:txBody>
      </p:sp>
    </p:spTree>
    <p:extLst>
      <p:ext uri="{BB962C8B-B14F-4D97-AF65-F5344CB8AC3E}">
        <p14:creationId xmlns:p14="http://schemas.microsoft.com/office/powerpoint/2010/main" val="3947827004"/>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randombar(horizontal)">
                                      <p:cBhvr>
                                        <p:cTn id="1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36" name="TextBox 35">
            <a:extLst>
              <a:ext uri="{FF2B5EF4-FFF2-40B4-BE49-F238E27FC236}">
                <a16:creationId xmlns:a16="http://schemas.microsoft.com/office/drawing/2014/main" id="{44D635DD-403D-4B42-3881-5C2E9FE68339}"/>
              </a:ext>
            </a:extLst>
          </p:cNvPr>
          <p:cNvSpPr txBox="1"/>
          <p:nvPr/>
        </p:nvSpPr>
        <p:spPr>
          <a:xfrm>
            <a:off x="440953" y="6285673"/>
            <a:ext cx="788818" cy="369332"/>
          </a:xfrm>
          <a:prstGeom prst="rect">
            <a:avLst/>
          </a:prstGeom>
          <a:noFill/>
        </p:spPr>
        <p:txBody>
          <a:bodyPr wrap="square" rtlCol="0">
            <a:spAutoFit/>
          </a:bodyPr>
          <a:lstStyle/>
          <a:p>
            <a:pPr algn="ctr"/>
            <a:r>
              <a:rPr lang="fa-IR" sz="1200" dirty="0">
                <a:cs typeface="B Yekan" panose="00000400000000000000" pitchFamily="2" charset="-78"/>
              </a:rPr>
              <a:t>2  </a:t>
            </a:r>
            <a:r>
              <a:rPr lang="fa-IR" dirty="0">
                <a:cs typeface="B Yekan" panose="00000400000000000000" pitchFamily="2" charset="-78"/>
              </a:rPr>
              <a:t>1</a:t>
            </a:r>
            <a:endParaRPr lang="en-US" sz="1200" dirty="0">
              <a:cs typeface="B Yekan" panose="00000400000000000000" pitchFamily="2" charset="-78"/>
            </a:endParaRPr>
          </a:p>
        </p:txBody>
      </p:sp>
      <p:grpSp>
        <p:nvGrpSpPr>
          <p:cNvPr id="37" name="Group 36">
            <a:extLst>
              <a:ext uri="{FF2B5EF4-FFF2-40B4-BE49-F238E27FC236}">
                <a16:creationId xmlns:a16="http://schemas.microsoft.com/office/drawing/2014/main" id="{6A81CEEB-47C3-C081-5506-D71135A4559D}"/>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B6E44DC5-0BF9-7907-7302-8E0EB6BEB923}"/>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3EAA0BE9-D24D-0429-3B0B-4484A4323CBC}"/>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2" name="TextBox 1">
            <a:extLst>
              <a:ext uri="{FF2B5EF4-FFF2-40B4-BE49-F238E27FC236}">
                <a16:creationId xmlns:a16="http://schemas.microsoft.com/office/drawing/2014/main" id="{6075A922-C2C3-2D24-B55B-2D1B48660B3A}"/>
              </a:ext>
            </a:extLst>
          </p:cNvPr>
          <p:cNvSpPr txBox="1"/>
          <p:nvPr/>
        </p:nvSpPr>
        <p:spPr>
          <a:xfrm>
            <a:off x="149087" y="2075768"/>
            <a:ext cx="11683992" cy="4347344"/>
          </a:xfrm>
          <a:prstGeom prst="rect">
            <a:avLst/>
          </a:prstGeom>
          <a:noFill/>
        </p:spPr>
        <p:txBody>
          <a:bodyPr wrap="square">
            <a:spAutoFit/>
          </a:bodyPr>
          <a:lstStyle/>
          <a:p>
            <a:pPr algn="justLow"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a:t>
            </a:r>
            <a:r>
              <a:rPr lang="fa-IR" sz="1400" dirty="0">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cs typeface="B Yekan" panose="00000400000000000000" pitchFamily="2" charset="-78"/>
            </a:endParaRPr>
          </a:p>
        </p:txBody>
      </p:sp>
      <p:sp>
        <p:nvSpPr>
          <p:cNvPr id="14" name="TextBox 13">
            <a:extLst>
              <a:ext uri="{FF2B5EF4-FFF2-40B4-BE49-F238E27FC236}">
                <a16:creationId xmlns:a16="http://schemas.microsoft.com/office/drawing/2014/main" id="{08106C87-0F8E-7A09-6DB3-E7493F06F559}"/>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58" name="Group 57">
            <a:extLst>
              <a:ext uri="{FF2B5EF4-FFF2-40B4-BE49-F238E27FC236}">
                <a16:creationId xmlns:a16="http://schemas.microsoft.com/office/drawing/2014/main" id="{5C993284-2E31-8CAE-C3E7-2198704CBB58}"/>
              </a:ext>
            </a:extLst>
          </p:cNvPr>
          <p:cNvGrpSpPr/>
          <p:nvPr/>
        </p:nvGrpSpPr>
        <p:grpSpPr>
          <a:xfrm>
            <a:off x="6039870" y="1421216"/>
            <a:ext cx="3989009" cy="542568"/>
            <a:chOff x="6060190" y="1421216"/>
            <a:chExt cx="3989009" cy="542568"/>
          </a:xfrm>
        </p:grpSpPr>
        <p:pic>
          <p:nvPicPr>
            <p:cNvPr id="56" name="Picture 55">
              <a:extLst>
                <a:ext uri="{FF2B5EF4-FFF2-40B4-BE49-F238E27FC236}">
                  <a16:creationId xmlns:a16="http://schemas.microsoft.com/office/drawing/2014/main" id="{57F92144-633E-A65E-B38E-B2FCA7A61A64}"/>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65788"/>
            <a:stretch/>
          </p:blipFill>
          <p:spPr>
            <a:xfrm flipV="1">
              <a:off x="6060190" y="1421216"/>
              <a:ext cx="1709869" cy="542568"/>
            </a:xfrm>
            <a:prstGeom prst="rect">
              <a:avLst/>
            </a:prstGeom>
          </p:spPr>
        </p:pic>
        <p:pic>
          <p:nvPicPr>
            <p:cNvPr id="57" name="Picture 56">
              <a:extLst>
                <a:ext uri="{FF2B5EF4-FFF2-40B4-BE49-F238E27FC236}">
                  <a16:creationId xmlns:a16="http://schemas.microsoft.com/office/drawing/2014/main" id="{30C22F88-2AFC-87CC-CF78-DAD273505151}"/>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52028"/>
            <a:stretch/>
          </p:blipFill>
          <p:spPr>
            <a:xfrm rot="10800000" flipV="1">
              <a:off x="7681803" y="1421216"/>
              <a:ext cx="2367396" cy="542568"/>
            </a:xfrm>
            <a:prstGeom prst="rect">
              <a:avLst/>
            </a:prstGeom>
          </p:spPr>
        </p:pic>
      </p:grpSp>
      <p:sp>
        <p:nvSpPr>
          <p:cNvPr id="59" name="TextBox 58">
            <a:extLst>
              <a:ext uri="{FF2B5EF4-FFF2-40B4-BE49-F238E27FC236}">
                <a16:creationId xmlns:a16="http://schemas.microsoft.com/office/drawing/2014/main" id="{69D6D696-7A98-FB27-6DCF-B0C377945A88}"/>
              </a:ext>
            </a:extLst>
          </p:cNvPr>
          <p:cNvSpPr txBox="1"/>
          <p:nvPr/>
        </p:nvSpPr>
        <p:spPr>
          <a:xfrm>
            <a:off x="6815068" y="1545226"/>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Tree>
    <p:extLst>
      <p:ext uri="{BB962C8B-B14F-4D97-AF65-F5344CB8AC3E}">
        <p14:creationId xmlns:p14="http://schemas.microsoft.com/office/powerpoint/2010/main" val="1177766907"/>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500"/>
                                        <p:tgtEl>
                                          <p:spTgt spid="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randombar(horizontal)">
                                      <p:cBhvr>
                                        <p:cTn id="1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36" name="TextBox 35">
            <a:extLst>
              <a:ext uri="{FF2B5EF4-FFF2-40B4-BE49-F238E27FC236}">
                <a16:creationId xmlns:a16="http://schemas.microsoft.com/office/drawing/2014/main" id="{44D635DD-403D-4B42-3881-5C2E9FE68339}"/>
              </a:ext>
            </a:extLst>
          </p:cNvPr>
          <p:cNvSpPr txBox="1"/>
          <p:nvPr/>
        </p:nvSpPr>
        <p:spPr>
          <a:xfrm>
            <a:off x="381366" y="6289107"/>
            <a:ext cx="788818" cy="369332"/>
          </a:xfrm>
          <a:prstGeom prst="rect">
            <a:avLst/>
          </a:prstGeom>
          <a:noFill/>
        </p:spPr>
        <p:txBody>
          <a:bodyPr wrap="square" rtlCol="0">
            <a:spAutoFit/>
          </a:bodyPr>
          <a:lstStyle/>
          <a:p>
            <a:pPr algn="ctr"/>
            <a:r>
              <a:rPr lang="fa-IR" sz="1200" dirty="0">
                <a:cs typeface="B Yekan" panose="00000400000000000000" pitchFamily="2" charset="-78"/>
              </a:rPr>
              <a:t>3 </a:t>
            </a:r>
            <a:r>
              <a:rPr lang="fa-IR" dirty="0">
                <a:cs typeface="B Yekan" panose="00000400000000000000" pitchFamily="2" charset="-78"/>
              </a:rPr>
              <a:t>2</a:t>
            </a:r>
            <a:r>
              <a:rPr lang="fa-IR" sz="1200" dirty="0">
                <a:cs typeface="B Yekan" panose="00000400000000000000" pitchFamily="2" charset="-78"/>
              </a:rPr>
              <a:t> 1</a:t>
            </a:r>
            <a:endParaRPr lang="en-US" sz="1200" dirty="0">
              <a:cs typeface="B Yekan" panose="00000400000000000000" pitchFamily="2" charset="-78"/>
            </a:endParaRPr>
          </a:p>
        </p:txBody>
      </p:sp>
      <p:grpSp>
        <p:nvGrpSpPr>
          <p:cNvPr id="37" name="Group 36">
            <a:extLst>
              <a:ext uri="{FF2B5EF4-FFF2-40B4-BE49-F238E27FC236}">
                <a16:creationId xmlns:a16="http://schemas.microsoft.com/office/drawing/2014/main" id="{C316F902-E07F-B4A8-627A-27D27237EF4F}"/>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1760043D-9B41-9947-83B6-0312A6DD174D}"/>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161ED638-5D16-CFD9-61B4-E3BAF6D431D1}"/>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2" name="TextBox 1">
            <a:extLst>
              <a:ext uri="{FF2B5EF4-FFF2-40B4-BE49-F238E27FC236}">
                <a16:creationId xmlns:a16="http://schemas.microsoft.com/office/drawing/2014/main" id="{8507B710-2E45-23A8-9EF8-5FFF2F7ADDD5}"/>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8" name="Graphic 25">
            <a:extLst>
              <a:ext uri="{FF2B5EF4-FFF2-40B4-BE49-F238E27FC236}">
                <a16:creationId xmlns:a16="http://schemas.microsoft.com/office/drawing/2014/main" id="{EC422BE6-E81B-031B-3827-AF0DB72DA764}"/>
              </a:ext>
            </a:extLst>
          </p:cNvPr>
          <p:cNvGrpSpPr/>
          <p:nvPr/>
        </p:nvGrpSpPr>
        <p:grpSpPr>
          <a:xfrm>
            <a:off x="1365173" y="1903896"/>
            <a:ext cx="9565654" cy="2719561"/>
            <a:chOff x="962024" y="1968582"/>
            <a:chExt cx="9565654" cy="2719561"/>
          </a:xfrm>
        </p:grpSpPr>
        <p:sp>
          <p:nvSpPr>
            <p:cNvPr id="14" name="Freeform: Shape 13">
              <a:extLst>
                <a:ext uri="{FF2B5EF4-FFF2-40B4-BE49-F238E27FC236}">
                  <a16:creationId xmlns:a16="http://schemas.microsoft.com/office/drawing/2014/main" id="{B66CC4ED-EE81-BC14-6546-0E4A727D59DB}"/>
                </a:ext>
              </a:extLst>
            </p:cNvPr>
            <p:cNvSpPr/>
            <p:nvPr/>
          </p:nvSpPr>
          <p:spPr>
            <a:xfrm>
              <a:off x="2399576" y="3032801"/>
              <a:ext cx="6846986" cy="14234"/>
            </a:xfrm>
            <a:custGeom>
              <a:avLst/>
              <a:gdLst>
                <a:gd name="connsiteX0" fmla="*/ 0 w 6846986"/>
                <a:gd name="connsiteY0" fmla="*/ 0 h 14234"/>
                <a:gd name="connsiteX1" fmla="*/ 6846987 w 6846986"/>
                <a:gd name="connsiteY1" fmla="*/ 0 h 14234"/>
              </a:gdLst>
              <a:ahLst/>
              <a:cxnLst>
                <a:cxn ang="0">
                  <a:pos x="connsiteX0" y="connsiteY0"/>
                </a:cxn>
                <a:cxn ang="0">
                  <a:pos x="connsiteX1" y="connsiteY1"/>
                </a:cxn>
              </a:cxnLst>
              <a:rect l="l" t="t" r="r" b="b"/>
              <a:pathLst>
                <a:path w="6846986" h="14234">
                  <a:moveTo>
                    <a:pt x="0" y="0"/>
                  </a:moveTo>
                  <a:lnTo>
                    <a:pt x="6846987" y="0"/>
                  </a:lnTo>
                </a:path>
              </a:pathLst>
            </a:custGeom>
            <a:ln w="14231" cap="rnd">
              <a:solidFill>
                <a:srgbClr val="000000"/>
              </a:solidFill>
              <a:custDash>
                <a:ds d="0" sp="299385"/>
              </a:custDash>
              <a:round/>
            </a:ln>
          </p:spPr>
          <p:txBody>
            <a:bodyPr rtlCol="0" anchor="ctr"/>
            <a:lstStyle/>
            <a:p>
              <a:endParaRPr lang="en-US"/>
            </a:p>
          </p:txBody>
        </p:sp>
        <p:sp>
          <p:nvSpPr>
            <p:cNvPr id="46" name="Freeform: Shape 45">
              <a:extLst>
                <a:ext uri="{FF2B5EF4-FFF2-40B4-BE49-F238E27FC236}">
                  <a16:creationId xmlns:a16="http://schemas.microsoft.com/office/drawing/2014/main" id="{B533F6F4-B425-2893-4FBF-6CDCB871359A}"/>
                </a:ext>
              </a:extLst>
            </p:cNvPr>
            <p:cNvSpPr/>
            <p:nvPr/>
          </p:nvSpPr>
          <p:spPr>
            <a:xfrm>
              <a:off x="9230336" y="4083884"/>
              <a:ext cx="59215" cy="59215"/>
            </a:xfrm>
            <a:custGeom>
              <a:avLst/>
              <a:gdLst>
                <a:gd name="connsiteX0" fmla="*/ 59216 w 59215"/>
                <a:gd name="connsiteY0" fmla="*/ 29608 h 59215"/>
                <a:gd name="connsiteX1" fmla="*/ 29608 w 59215"/>
                <a:gd name="connsiteY1" fmla="*/ 59216 h 59215"/>
                <a:gd name="connsiteX2" fmla="*/ 0 w 59215"/>
                <a:gd name="connsiteY2" fmla="*/ 29608 h 59215"/>
                <a:gd name="connsiteX3" fmla="*/ 29608 w 59215"/>
                <a:gd name="connsiteY3" fmla="*/ 0 h 59215"/>
                <a:gd name="connsiteX4" fmla="*/ 59216 w 59215"/>
                <a:gd name="connsiteY4" fmla="*/ 29608 h 59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215" h="59215">
                  <a:moveTo>
                    <a:pt x="59216" y="29608"/>
                  </a:moveTo>
                  <a:cubicBezTo>
                    <a:pt x="59216" y="45960"/>
                    <a:pt x="45960" y="59216"/>
                    <a:pt x="29608" y="59216"/>
                  </a:cubicBezTo>
                  <a:cubicBezTo>
                    <a:pt x="13256" y="59216"/>
                    <a:pt x="0" y="45960"/>
                    <a:pt x="0" y="29608"/>
                  </a:cubicBezTo>
                  <a:cubicBezTo>
                    <a:pt x="0" y="13256"/>
                    <a:pt x="13256" y="0"/>
                    <a:pt x="29608" y="0"/>
                  </a:cubicBezTo>
                  <a:cubicBezTo>
                    <a:pt x="45960" y="0"/>
                    <a:pt x="59216" y="13256"/>
                    <a:pt x="59216" y="29608"/>
                  </a:cubicBezTo>
                  <a:close/>
                </a:path>
              </a:pathLst>
            </a:custGeom>
            <a:solidFill>
              <a:srgbClr val="FFFFFF"/>
            </a:solidFill>
            <a:ln w="14231"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086E314-A752-534D-8C2C-FFA06013F412}"/>
                </a:ext>
              </a:extLst>
            </p:cNvPr>
            <p:cNvSpPr/>
            <p:nvPr/>
          </p:nvSpPr>
          <p:spPr>
            <a:xfrm rot="-5400000">
              <a:off x="3526104" y="3794580"/>
              <a:ext cx="331808" cy="21494"/>
            </a:xfrm>
            <a:custGeom>
              <a:avLst/>
              <a:gdLst>
                <a:gd name="connsiteX0" fmla="*/ 0 w 331808"/>
                <a:gd name="connsiteY0" fmla="*/ 0 h 21494"/>
                <a:gd name="connsiteX1" fmla="*/ 331809 w 331808"/>
                <a:gd name="connsiteY1" fmla="*/ 0 h 21494"/>
                <a:gd name="connsiteX2" fmla="*/ 331809 w 331808"/>
                <a:gd name="connsiteY2" fmla="*/ 21494 h 21494"/>
                <a:gd name="connsiteX3" fmla="*/ 0 w 331808"/>
                <a:gd name="connsiteY3" fmla="*/ 21494 h 21494"/>
              </a:gdLst>
              <a:ahLst/>
              <a:cxnLst>
                <a:cxn ang="0">
                  <a:pos x="connsiteX0" y="connsiteY0"/>
                </a:cxn>
                <a:cxn ang="0">
                  <a:pos x="connsiteX1" y="connsiteY1"/>
                </a:cxn>
                <a:cxn ang="0">
                  <a:pos x="connsiteX2" y="connsiteY2"/>
                </a:cxn>
                <a:cxn ang="0">
                  <a:pos x="connsiteX3" y="connsiteY3"/>
                </a:cxn>
              </a:cxnLst>
              <a:rect l="l" t="t" r="r" b="b"/>
              <a:pathLst>
                <a:path w="331808" h="21494">
                  <a:moveTo>
                    <a:pt x="0" y="0"/>
                  </a:moveTo>
                  <a:lnTo>
                    <a:pt x="331809" y="0"/>
                  </a:lnTo>
                  <a:lnTo>
                    <a:pt x="331809" y="21494"/>
                  </a:lnTo>
                  <a:lnTo>
                    <a:pt x="0" y="21494"/>
                  </a:lnTo>
                  <a:close/>
                </a:path>
              </a:pathLst>
            </a:custGeom>
            <a:solidFill>
              <a:srgbClr val="D2D2D2"/>
            </a:solidFill>
            <a:ln w="14231"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7F89979-6F88-305E-7906-EF9FDBFB527D}"/>
                </a:ext>
              </a:extLst>
            </p:cNvPr>
            <p:cNvSpPr/>
            <p:nvPr/>
          </p:nvSpPr>
          <p:spPr>
            <a:xfrm rot="-5400000">
              <a:off x="7408904" y="3794466"/>
              <a:ext cx="331808" cy="21494"/>
            </a:xfrm>
            <a:custGeom>
              <a:avLst/>
              <a:gdLst>
                <a:gd name="connsiteX0" fmla="*/ 0 w 331808"/>
                <a:gd name="connsiteY0" fmla="*/ 0 h 21494"/>
                <a:gd name="connsiteX1" fmla="*/ 331809 w 331808"/>
                <a:gd name="connsiteY1" fmla="*/ 0 h 21494"/>
                <a:gd name="connsiteX2" fmla="*/ 331809 w 331808"/>
                <a:gd name="connsiteY2" fmla="*/ 21494 h 21494"/>
                <a:gd name="connsiteX3" fmla="*/ 0 w 331808"/>
                <a:gd name="connsiteY3" fmla="*/ 21494 h 21494"/>
              </a:gdLst>
              <a:ahLst/>
              <a:cxnLst>
                <a:cxn ang="0">
                  <a:pos x="connsiteX0" y="connsiteY0"/>
                </a:cxn>
                <a:cxn ang="0">
                  <a:pos x="connsiteX1" y="connsiteY1"/>
                </a:cxn>
                <a:cxn ang="0">
                  <a:pos x="connsiteX2" y="connsiteY2"/>
                </a:cxn>
                <a:cxn ang="0">
                  <a:pos x="connsiteX3" y="connsiteY3"/>
                </a:cxn>
              </a:cxnLst>
              <a:rect l="l" t="t" r="r" b="b"/>
              <a:pathLst>
                <a:path w="331808" h="21494">
                  <a:moveTo>
                    <a:pt x="0" y="0"/>
                  </a:moveTo>
                  <a:lnTo>
                    <a:pt x="331809" y="0"/>
                  </a:lnTo>
                  <a:lnTo>
                    <a:pt x="331809" y="21494"/>
                  </a:lnTo>
                  <a:lnTo>
                    <a:pt x="0" y="21494"/>
                  </a:lnTo>
                  <a:close/>
                </a:path>
              </a:pathLst>
            </a:custGeom>
            <a:solidFill>
              <a:srgbClr val="D2D2D2"/>
            </a:solidFill>
            <a:ln w="14231"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8AFC763-D87B-79AA-555F-D6859C2E1CF5}"/>
                </a:ext>
              </a:extLst>
            </p:cNvPr>
            <p:cNvSpPr/>
            <p:nvPr/>
          </p:nvSpPr>
          <p:spPr>
            <a:xfrm rot="-5400000">
              <a:off x="9349408" y="3799121"/>
              <a:ext cx="322556" cy="21494"/>
            </a:xfrm>
            <a:custGeom>
              <a:avLst/>
              <a:gdLst>
                <a:gd name="connsiteX0" fmla="*/ 0 w 322556"/>
                <a:gd name="connsiteY0" fmla="*/ 0 h 21494"/>
                <a:gd name="connsiteX1" fmla="*/ 322555 w 322556"/>
                <a:gd name="connsiteY1" fmla="*/ 0 h 21494"/>
                <a:gd name="connsiteX2" fmla="*/ 322555 w 322556"/>
                <a:gd name="connsiteY2" fmla="*/ 21494 h 21494"/>
                <a:gd name="connsiteX3" fmla="*/ 0 w 322556"/>
                <a:gd name="connsiteY3" fmla="*/ 21494 h 21494"/>
              </a:gdLst>
              <a:ahLst/>
              <a:cxnLst>
                <a:cxn ang="0">
                  <a:pos x="connsiteX0" y="connsiteY0"/>
                </a:cxn>
                <a:cxn ang="0">
                  <a:pos x="connsiteX1" y="connsiteY1"/>
                </a:cxn>
                <a:cxn ang="0">
                  <a:pos x="connsiteX2" y="connsiteY2"/>
                </a:cxn>
                <a:cxn ang="0">
                  <a:pos x="connsiteX3" y="connsiteY3"/>
                </a:cxn>
              </a:cxnLst>
              <a:rect l="l" t="t" r="r" b="b"/>
              <a:pathLst>
                <a:path w="322556" h="21494">
                  <a:moveTo>
                    <a:pt x="0" y="0"/>
                  </a:moveTo>
                  <a:lnTo>
                    <a:pt x="322555" y="0"/>
                  </a:lnTo>
                  <a:lnTo>
                    <a:pt x="322555" y="21494"/>
                  </a:lnTo>
                  <a:lnTo>
                    <a:pt x="0" y="21494"/>
                  </a:lnTo>
                  <a:close/>
                </a:path>
              </a:pathLst>
            </a:custGeom>
            <a:solidFill>
              <a:srgbClr val="D2D2D2"/>
            </a:solidFill>
            <a:ln w="14231" cap="flat">
              <a:noFill/>
              <a:prstDash val="solid"/>
              <a:miter/>
            </a:ln>
          </p:spPr>
          <p:txBody>
            <a:bodyPr rtlCol="0" anchor="ctr"/>
            <a:lstStyle/>
            <a:p>
              <a:endParaRPr lang="en-US"/>
            </a:p>
          </p:txBody>
        </p:sp>
        <p:grpSp>
          <p:nvGrpSpPr>
            <p:cNvPr id="59" name="Graphic 25">
              <a:extLst>
                <a:ext uri="{FF2B5EF4-FFF2-40B4-BE49-F238E27FC236}">
                  <a16:creationId xmlns:a16="http://schemas.microsoft.com/office/drawing/2014/main" id="{C35CF82D-86D7-91EC-ED22-21E196DC6563}"/>
                </a:ext>
              </a:extLst>
            </p:cNvPr>
            <p:cNvGrpSpPr/>
            <p:nvPr/>
          </p:nvGrpSpPr>
          <p:grpSpPr>
            <a:xfrm>
              <a:off x="1004158" y="2691170"/>
              <a:ext cx="9262884" cy="967810"/>
              <a:chOff x="1004158" y="2691170"/>
              <a:chExt cx="9262884" cy="967810"/>
            </a:xfrm>
            <a:solidFill>
              <a:srgbClr val="D2D2D2"/>
            </a:solidFill>
          </p:grpSpPr>
          <p:sp>
            <p:nvSpPr>
              <p:cNvPr id="132" name="Freeform: Shape 131">
                <a:extLst>
                  <a:ext uri="{FF2B5EF4-FFF2-40B4-BE49-F238E27FC236}">
                    <a16:creationId xmlns:a16="http://schemas.microsoft.com/office/drawing/2014/main" id="{04245036-11A1-EB43-2FA3-3C9F0E35760D}"/>
                  </a:ext>
                </a:extLst>
              </p:cNvPr>
              <p:cNvSpPr/>
              <p:nvPr/>
            </p:nvSpPr>
            <p:spPr>
              <a:xfrm>
                <a:off x="1004158" y="2928888"/>
                <a:ext cx="1505736" cy="730092"/>
              </a:xfrm>
              <a:custGeom>
                <a:avLst/>
                <a:gdLst>
                  <a:gd name="connsiteX0" fmla="*/ 1484669 w 1505736"/>
                  <a:gd name="connsiteY0" fmla="*/ 0 h 730092"/>
                  <a:gd name="connsiteX1" fmla="*/ 752868 w 1505736"/>
                  <a:gd name="connsiteY1" fmla="*/ 709026 h 730092"/>
                  <a:gd name="connsiteX2" fmla="*/ 20925 w 1505736"/>
                  <a:gd name="connsiteY2" fmla="*/ 0 h 730092"/>
                  <a:gd name="connsiteX3" fmla="*/ 0 w 1505736"/>
                  <a:gd name="connsiteY3" fmla="*/ 0 h 730092"/>
                  <a:gd name="connsiteX4" fmla="*/ 752868 w 1505736"/>
                  <a:gd name="connsiteY4" fmla="*/ 730093 h 730092"/>
                  <a:gd name="connsiteX5" fmla="*/ 1505736 w 1505736"/>
                  <a:gd name="connsiteY5" fmla="*/ 0 h 730092"/>
                  <a:gd name="connsiteX6" fmla="*/ 1484669 w 1505736"/>
                  <a:gd name="connsiteY6" fmla="*/ 0 h 73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736" h="730092">
                    <a:moveTo>
                      <a:pt x="1484669" y="0"/>
                    </a:moveTo>
                    <a:cubicBezTo>
                      <a:pt x="1472428" y="393587"/>
                      <a:pt x="1149587" y="709026"/>
                      <a:pt x="752868" y="709026"/>
                    </a:cubicBezTo>
                    <a:cubicBezTo>
                      <a:pt x="356150" y="709026"/>
                      <a:pt x="33309" y="393587"/>
                      <a:pt x="20925" y="0"/>
                    </a:cubicBezTo>
                    <a:lnTo>
                      <a:pt x="0" y="0"/>
                    </a:lnTo>
                    <a:cubicBezTo>
                      <a:pt x="12384" y="405259"/>
                      <a:pt x="344620" y="730093"/>
                      <a:pt x="752868" y="730093"/>
                    </a:cubicBezTo>
                    <a:cubicBezTo>
                      <a:pt x="1161117" y="730093"/>
                      <a:pt x="1493352" y="405259"/>
                      <a:pt x="1505736" y="0"/>
                    </a:cubicBezTo>
                    <a:lnTo>
                      <a:pt x="1484669" y="0"/>
                    </a:lnTo>
                    <a:close/>
                  </a:path>
                </a:pathLst>
              </a:custGeom>
              <a:solidFill>
                <a:srgbClr val="D2D2D2"/>
              </a:solidFill>
              <a:ln w="14231"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601B9942-0954-165C-456A-80EEEC658109}"/>
                  </a:ext>
                </a:extLst>
              </p:cNvPr>
              <p:cNvSpPr/>
              <p:nvPr/>
            </p:nvSpPr>
            <p:spPr>
              <a:xfrm>
                <a:off x="2943480" y="2928746"/>
                <a:ext cx="1505736" cy="730092"/>
              </a:xfrm>
              <a:custGeom>
                <a:avLst/>
                <a:gdLst>
                  <a:gd name="connsiteX0" fmla="*/ 1484669 w 1505736"/>
                  <a:gd name="connsiteY0" fmla="*/ 142 h 730092"/>
                  <a:gd name="connsiteX1" fmla="*/ 752868 w 1505736"/>
                  <a:gd name="connsiteY1" fmla="*/ 709168 h 730092"/>
                  <a:gd name="connsiteX2" fmla="*/ 20925 w 1505736"/>
                  <a:gd name="connsiteY2" fmla="*/ 0 h 730092"/>
                  <a:gd name="connsiteX3" fmla="*/ 0 w 1505736"/>
                  <a:gd name="connsiteY3" fmla="*/ 0 h 730092"/>
                  <a:gd name="connsiteX4" fmla="*/ 752868 w 1505736"/>
                  <a:gd name="connsiteY4" fmla="*/ 730093 h 730092"/>
                  <a:gd name="connsiteX5" fmla="*/ 1505736 w 1505736"/>
                  <a:gd name="connsiteY5" fmla="*/ 0 h 730092"/>
                  <a:gd name="connsiteX6" fmla="*/ 1484669 w 1505736"/>
                  <a:gd name="connsiteY6" fmla="*/ 0 h 73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736" h="730092">
                    <a:moveTo>
                      <a:pt x="1484669" y="142"/>
                    </a:moveTo>
                    <a:cubicBezTo>
                      <a:pt x="1472285" y="393729"/>
                      <a:pt x="1149444" y="709168"/>
                      <a:pt x="752868" y="709168"/>
                    </a:cubicBezTo>
                    <a:cubicBezTo>
                      <a:pt x="356292" y="709168"/>
                      <a:pt x="33309" y="393729"/>
                      <a:pt x="20925" y="0"/>
                    </a:cubicBezTo>
                    <a:lnTo>
                      <a:pt x="0" y="0"/>
                    </a:lnTo>
                    <a:cubicBezTo>
                      <a:pt x="12384" y="405259"/>
                      <a:pt x="344620" y="730093"/>
                      <a:pt x="752868" y="730093"/>
                    </a:cubicBezTo>
                    <a:cubicBezTo>
                      <a:pt x="1161117" y="730093"/>
                      <a:pt x="1493352" y="405259"/>
                      <a:pt x="1505736" y="0"/>
                    </a:cubicBezTo>
                    <a:lnTo>
                      <a:pt x="1484669" y="0"/>
                    </a:lnTo>
                    <a:close/>
                  </a:path>
                </a:pathLst>
              </a:custGeom>
              <a:solidFill>
                <a:srgbClr val="D2D2D2"/>
              </a:solidFill>
              <a:ln w="14231"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321A146C-60AF-B4E3-3730-1E65EE9ABD07}"/>
                  </a:ext>
                </a:extLst>
              </p:cNvPr>
              <p:cNvSpPr/>
              <p:nvPr/>
            </p:nvSpPr>
            <p:spPr>
              <a:xfrm>
                <a:off x="4882660" y="2928746"/>
                <a:ext cx="1505736" cy="730092"/>
              </a:xfrm>
              <a:custGeom>
                <a:avLst/>
                <a:gdLst>
                  <a:gd name="connsiteX0" fmla="*/ 1484812 w 1505736"/>
                  <a:gd name="connsiteY0" fmla="*/ 142 h 730092"/>
                  <a:gd name="connsiteX1" fmla="*/ 752868 w 1505736"/>
                  <a:gd name="connsiteY1" fmla="*/ 709168 h 730092"/>
                  <a:gd name="connsiteX2" fmla="*/ 20925 w 1505736"/>
                  <a:gd name="connsiteY2" fmla="*/ 0 h 730092"/>
                  <a:gd name="connsiteX3" fmla="*/ 0 w 1505736"/>
                  <a:gd name="connsiteY3" fmla="*/ 0 h 730092"/>
                  <a:gd name="connsiteX4" fmla="*/ 752868 w 1505736"/>
                  <a:gd name="connsiteY4" fmla="*/ 730093 h 730092"/>
                  <a:gd name="connsiteX5" fmla="*/ 1505736 w 1505736"/>
                  <a:gd name="connsiteY5" fmla="*/ 0 h 730092"/>
                  <a:gd name="connsiteX6" fmla="*/ 1484812 w 1505736"/>
                  <a:gd name="connsiteY6" fmla="*/ 0 h 73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736" h="730092">
                    <a:moveTo>
                      <a:pt x="1484812" y="142"/>
                    </a:moveTo>
                    <a:cubicBezTo>
                      <a:pt x="1472428" y="393729"/>
                      <a:pt x="1149587" y="709168"/>
                      <a:pt x="752868" y="709168"/>
                    </a:cubicBezTo>
                    <a:cubicBezTo>
                      <a:pt x="356150" y="709168"/>
                      <a:pt x="33309" y="393729"/>
                      <a:pt x="20925" y="0"/>
                    </a:cubicBezTo>
                    <a:lnTo>
                      <a:pt x="0" y="0"/>
                    </a:lnTo>
                    <a:cubicBezTo>
                      <a:pt x="12384" y="405259"/>
                      <a:pt x="344620" y="730093"/>
                      <a:pt x="752868" y="730093"/>
                    </a:cubicBezTo>
                    <a:cubicBezTo>
                      <a:pt x="1161117" y="730093"/>
                      <a:pt x="1493352" y="405259"/>
                      <a:pt x="1505736" y="0"/>
                    </a:cubicBezTo>
                    <a:lnTo>
                      <a:pt x="1484812" y="0"/>
                    </a:lnTo>
                    <a:close/>
                  </a:path>
                </a:pathLst>
              </a:custGeom>
              <a:solidFill>
                <a:srgbClr val="D2D2D2"/>
              </a:solidFill>
              <a:ln w="14231"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D6CB7F7-683B-E91F-7A7A-6D2F926C2131}"/>
                  </a:ext>
                </a:extLst>
              </p:cNvPr>
              <p:cNvSpPr/>
              <p:nvPr/>
            </p:nvSpPr>
            <p:spPr>
              <a:xfrm>
                <a:off x="6821983" y="2928746"/>
                <a:ext cx="1505736" cy="730092"/>
              </a:xfrm>
              <a:custGeom>
                <a:avLst/>
                <a:gdLst>
                  <a:gd name="connsiteX0" fmla="*/ 1484811 w 1505736"/>
                  <a:gd name="connsiteY0" fmla="*/ 142 h 730092"/>
                  <a:gd name="connsiteX1" fmla="*/ 752868 w 1505736"/>
                  <a:gd name="connsiteY1" fmla="*/ 709168 h 730092"/>
                  <a:gd name="connsiteX2" fmla="*/ 20925 w 1505736"/>
                  <a:gd name="connsiteY2" fmla="*/ 0 h 730092"/>
                  <a:gd name="connsiteX3" fmla="*/ 0 w 1505736"/>
                  <a:gd name="connsiteY3" fmla="*/ 0 h 730092"/>
                  <a:gd name="connsiteX4" fmla="*/ 752868 w 1505736"/>
                  <a:gd name="connsiteY4" fmla="*/ 730093 h 730092"/>
                  <a:gd name="connsiteX5" fmla="*/ 1505736 w 1505736"/>
                  <a:gd name="connsiteY5" fmla="*/ 0 h 730092"/>
                  <a:gd name="connsiteX6" fmla="*/ 1484811 w 1505736"/>
                  <a:gd name="connsiteY6" fmla="*/ 0 h 73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736" h="730092">
                    <a:moveTo>
                      <a:pt x="1484811" y="142"/>
                    </a:moveTo>
                    <a:cubicBezTo>
                      <a:pt x="1472427" y="393729"/>
                      <a:pt x="1149586" y="709168"/>
                      <a:pt x="752868" y="709168"/>
                    </a:cubicBezTo>
                    <a:cubicBezTo>
                      <a:pt x="356150" y="709168"/>
                      <a:pt x="33309" y="393729"/>
                      <a:pt x="20925" y="0"/>
                    </a:cubicBezTo>
                    <a:lnTo>
                      <a:pt x="0" y="0"/>
                    </a:lnTo>
                    <a:cubicBezTo>
                      <a:pt x="12384" y="405259"/>
                      <a:pt x="344620" y="730093"/>
                      <a:pt x="752868" y="730093"/>
                    </a:cubicBezTo>
                    <a:cubicBezTo>
                      <a:pt x="1161116" y="730093"/>
                      <a:pt x="1493352" y="405259"/>
                      <a:pt x="1505736" y="0"/>
                    </a:cubicBezTo>
                    <a:lnTo>
                      <a:pt x="1484811" y="0"/>
                    </a:lnTo>
                    <a:close/>
                  </a:path>
                </a:pathLst>
              </a:custGeom>
              <a:solidFill>
                <a:srgbClr val="D2D2D2"/>
              </a:solidFill>
              <a:ln w="14231"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B26FDA2-4193-583E-FBE5-012B4771363C}"/>
                  </a:ext>
                </a:extLst>
              </p:cNvPr>
              <p:cNvSpPr/>
              <p:nvPr/>
            </p:nvSpPr>
            <p:spPr>
              <a:xfrm>
                <a:off x="8761305" y="2928746"/>
                <a:ext cx="1505736" cy="730092"/>
              </a:xfrm>
              <a:custGeom>
                <a:avLst/>
                <a:gdLst>
                  <a:gd name="connsiteX0" fmla="*/ 1484812 w 1505736"/>
                  <a:gd name="connsiteY0" fmla="*/ 142 h 730092"/>
                  <a:gd name="connsiteX1" fmla="*/ 752868 w 1505736"/>
                  <a:gd name="connsiteY1" fmla="*/ 709168 h 730092"/>
                  <a:gd name="connsiteX2" fmla="*/ 20925 w 1505736"/>
                  <a:gd name="connsiteY2" fmla="*/ 0 h 730092"/>
                  <a:gd name="connsiteX3" fmla="*/ 0 w 1505736"/>
                  <a:gd name="connsiteY3" fmla="*/ 0 h 730092"/>
                  <a:gd name="connsiteX4" fmla="*/ 752868 w 1505736"/>
                  <a:gd name="connsiteY4" fmla="*/ 730093 h 730092"/>
                  <a:gd name="connsiteX5" fmla="*/ 1505737 w 1505736"/>
                  <a:gd name="connsiteY5" fmla="*/ 0 h 730092"/>
                  <a:gd name="connsiteX6" fmla="*/ 1484812 w 1505736"/>
                  <a:gd name="connsiteY6" fmla="*/ 0 h 73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736" h="730092">
                    <a:moveTo>
                      <a:pt x="1484812" y="142"/>
                    </a:moveTo>
                    <a:cubicBezTo>
                      <a:pt x="1472428" y="393729"/>
                      <a:pt x="1149587" y="709168"/>
                      <a:pt x="752868" y="709168"/>
                    </a:cubicBezTo>
                    <a:cubicBezTo>
                      <a:pt x="356150" y="709168"/>
                      <a:pt x="33309" y="393729"/>
                      <a:pt x="20925" y="0"/>
                    </a:cubicBezTo>
                    <a:lnTo>
                      <a:pt x="0" y="0"/>
                    </a:lnTo>
                    <a:cubicBezTo>
                      <a:pt x="12385" y="405259"/>
                      <a:pt x="344620" y="730093"/>
                      <a:pt x="752868" y="730093"/>
                    </a:cubicBezTo>
                    <a:cubicBezTo>
                      <a:pt x="1161117" y="730093"/>
                      <a:pt x="1493353" y="405259"/>
                      <a:pt x="1505737" y="0"/>
                    </a:cubicBezTo>
                    <a:lnTo>
                      <a:pt x="1484812" y="0"/>
                    </a:lnTo>
                    <a:close/>
                  </a:path>
                </a:pathLst>
              </a:custGeom>
              <a:solidFill>
                <a:srgbClr val="D2D2D2"/>
              </a:solidFill>
              <a:ln w="14231"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A0098519-CF99-990C-2584-5BF758B1ECEB}"/>
                  </a:ext>
                </a:extLst>
              </p:cNvPr>
              <p:cNvSpPr/>
              <p:nvPr/>
            </p:nvSpPr>
            <p:spPr>
              <a:xfrm>
                <a:off x="2488969" y="2691170"/>
                <a:ext cx="475435" cy="237717"/>
              </a:xfrm>
              <a:custGeom>
                <a:avLst/>
                <a:gdLst>
                  <a:gd name="connsiteX0" fmla="*/ 20925 w 475435"/>
                  <a:gd name="connsiteY0" fmla="*/ 237718 h 237717"/>
                  <a:gd name="connsiteX1" fmla="*/ 237718 w 475435"/>
                  <a:gd name="connsiteY1" fmla="*/ 20925 h 237717"/>
                  <a:gd name="connsiteX2" fmla="*/ 454511 w 475435"/>
                  <a:gd name="connsiteY2" fmla="*/ 237718 h 237717"/>
                  <a:gd name="connsiteX3" fmla="*/ 475436 w 475435"/>
                  <a:gd name="connsiteY3" fmla="*/ 237718 h 237717"/>
                  <a:gd name="connsiteX4" fmla="*/ 237718 w 475435"/>
                  <a:gd name="connsiteY4" fmla="*/ 0 h 237717"/>
                  <a:gd name="connsiteX5" fmla="*/ 0 w 475435"/>
                  <a:gd name="connsiteY5" fmla="*/ 237718 h 237717"/>
                  <a:gd name="connsiteX6" fmla="*/ 20925 w 475435"/>
                  <a:gd name="connsiteY6" fmla="*/ 237718 h 237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5435" h="237717">
                    <a:moveTo>
                      <a:pt x="20925" y="237718"/>
                    </a:moveTo>
                    <a:cubicBezTo>
                      <a:pt x="20925" y="118005"/>
                      <a:pt x="118005" y="20925"/>
                      <a:pt x="237718" y="20925"/>
                    </a:cubicBezTo>
                    <a:cubicBezTo>
                      <a:pt x="357431" y="20925"/>
                      <a:pt x="454511" y="118005"/>
                      <a:pt x="454511" y="237718"/>
                    </a:cubicBezTo>
                    <a:lnTo>
                      <a:pt x="475436" y="237718"/>
                    </a:lnTo>
                    <a:cubicBezTo>
                      <a:pt x="475436" y="106475"/>
                      <a:pt x="369103" y="0"/>
                      <a:pt x="237718" y="0"/>
                    </a:cubicBezTo>
                    <a:cubicBezTo>
                      <a:pt x="106475" y="0"/>
                      <a:pt x="0" y="106332"/>
                      <a:pt x="0" y="237718"/>
                    </a:cubicBezTo>
                    <a:lnTo>
                      <a:pt x="20925" y="237718"/>
                    </a:lnTo>
                    <a:close/>
                  </a:path>
                </a:pathLst>
              </a:custGeom>
              <a:solidFill>
                <a:srgbClr val="D2D2D2"/>
              </a:solidFill>
              <a:ln w="14231"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8D0BCF7-CCA5-CADD-691F-7ABF6470A0A4}"/>
                  </a:ext>
                </a:extLst>
              </p:cNvPr>
              <p:cNvSpPr/>
              <p:nvPr/>
            </p:nvSpPr>
            <p:spPr>
              <a:xfrm>
                <a:off x="4428150" y="2691170"/>
                <a:ext cx="475435" cy="237717"/>
              </a:xfrm>
              <a:custGeom>
                <a:avLst/>
                <a:gdLst>
                  <a:gd name="connsiteX0" fmla="*/ 20925 w 475435"/>
                  <a:gd name="connsiteY0" fmla="*/ 237718 h 237717"/>
                  <a:gd name="connsiteX1" fmla="*/ 237718 w 475435"/>
                  <a:gd name="connsiteY1" fmla="*/ 20925 h 237717"/>
                  <a:gd name="connsiteX2" fmla="*/ 454511 w 475435"/>
                  <a:gd name="connsiteY2" fmla="*/ 237718 h 237717"/>
                  <a:gd name="connsiteX3" fmla="*/ 475436 w 475435"/>
                  <a:gd name="connsiteY3" fmla="*/ 237718 h 237717"/>
                  <a:gd name="connsiteX4" fmla="*/ 237718 w 475435"/>
                  <a:gd name="connsiteY4" fmla="*/ 0 h 237717"/>
                  <a:gd name="connsiteX5" fmla="*/ 0 w 475435"/>
                  <a:gd name="connsiteY5" fmla="*/ 237718 h 237717"/>
                  <a:gd name="connsiteX6" fmla="*/ 20925 w 475435"/>
                  <a:gd name="connsiteY6" fmla="*/ 237718 h 237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5435" h="237717">
                    <a:moveTo>
                      <a:pt x="20925" y="237718"/>
                    </a:moveTo>
                    <a:cubicBezTo>
                      <a:pt x="20925" y="118005"/>
                      <a:pt x="118005" y="20925"/>
                      <a:pt x="237718" y="20925"/>
                    </a:cubicBezTo>
                    <a:cubicBezTo>
                      <a:pt x="357431" y="20925"/>
                      <a:pt x="454511" y="118005"/>
                      <a:pt x="454511" y="237718"/>
                    </a:cubicBezTo>
                    <a:lnTo>
                      <a:pt x="475436" y="237718"/>
                    </a:lnTo>
                    <a:cubicBezTo>
                      <a:pt x="475436" y="106475"/>
                      <a:pt x="368961" y="0"/>
                      <a:pt x="237718" y="0"/>
                    </a:cubicBezTo>
                    <a:cubicBezTo>
                      <a:pt x="106475" y="0"/>
                      <a:pt x="0" y="106332"/>
                      <a:pt x="0" y="237718"/>
                    </a:cubicBezTo>
                    <a:lnTo>
                      <a:pt x="20925" y="237718"/>
                    </a:lnTo>
                    <a:close/>
                  </a:path>
                </a:pathLst>
              </a:custGeom>
              <a:solidFill>
                <a:srgbClr val="D2D2D2"/>
              </a:solidFill>
              <a:ln w="14231"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ACDA8FC2-475B-EE1F-F5A2-9B6B26AE117E}"/>
                  </a:ext>
                </a:extLst>
              </p:cNvPr>
              <p:cNvSpPr/>
              <p:nvPr/>
            </p:nvSpPr>
            <p:spPr>
              <a:xfrm>
                <a:off x="6367472" y="2691170"/>
                <a:ext cx="475436" cy="237717"/>
              </a:xfrm>
              <a:custGeom>
                <a:avLst/>
                <a:gdLst>
                  <a:gd name="connsiteX0" fmla="*/ 20925 w 475436"/>
                  <a:gd name="connsiteY0" fmla="*/ 237718 h 237717"/>
                  <a:gd name="connsiteX1" fmla="*/ 237718 w 475436"/>
                  <a:gd name="connsiteY1" fmla="*/ 20925 h 237717"/>
                  <a:gd name="connsiteX2" fmla="*/ 454511 w 475436"/>
                  <a:gd name="connsiteY2" fmla="*/ 237718 h 237717"/>
                  <a:gd name="connsiteX3" fmla="*/ 475436 w 475436"/>
                  <a:gd name="connsiteY3" fmla="*/ 237718 h 237717"/>
                  <a:gd name="connsiteX4" fmla="*/ 237718 w 475436"/>
                  <a:gd name="connsiteY4" fmla="*/ 0 h 237717"/>
                  <a:gd name="connsiteX5" fmla="*/ 0 w 475436"/>
                  <a:gd name="connsiteY5" fmla="*/ 237718 h 237717"/>
                  <a:gd name="connsiteX6" fmla="*/ 20925 w 475436"/>
                  <a:gd name="connsiteY6" fmla="*/ 237718 h 237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5436" h="237717">
                    <a:moveTo>
                      <a:pt x="20925" y="237718"/>
                    </a:moveTo>
                    <a:cubicBezTo>
                      <a:pt x="20925" y="118005"/>
                      <a:pt x="118005" y="20925"/>
                      <a:pt x="237718" y="20925"/>
                    </a:cubicBezTo>
                    <a:cubicBezTo>
                      <a:pt x="357431" y="20925"/>
                      <a:pt x="454511" y="118005"/>
                      <a:pt x="454511" y="237718"/>
                    </a:cubicBezTo>
                    <a:lnTo>
                      <a:pt x="475436" y="237718"/>
                    </a:lnTo>
                    <a:cubicBezTo>
                      <a:pt x="475436" y="106475"/>
                      <a:pt x="369104" y="0"/>
                      <a:pt x="237718" y="0"/>
                    </a:cubicBezTo>
                    <a:cubicBezTo>
                      <a:pt x="106475" y="0"/>
                      <a:pt x="0" y="106332"/>
                      <a:pt x="0" y="237718"/>
                    </a:cubicBezTo>
                    <a:lnTo>
                      <a:pt x="20925" y="237718"/>
                    </a:lnTo>
                    <a:close/>
                  </a:path>
                </a:pathLst>
              </a:custGeom>
              <a:solidFill>
                <a:srgbClr val="D2D2D2"/>
              </a:solidFill>
              <a:ln w="14231"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B21CB8BB-C146-5411-E5EB-2DD37F6FD4A3}"/>
                  </a:ext>
                </a:extLst>
              </p:cNvPr>
              <p:cNvSpPr/>
              <p:nvPr/>
            </p:nvSpPr>
            <p:spPr>
              <a:xfrm>
                <a:off x="8306794" y="2691170"/>
                <a:ext cx="475436" cy="237717"/>
              </a:xfrm>
              <a:custGeom>
                <a:avLst/>
                <a:gdLst>
                  <a:gd name="connsiteX0" fmla="*/ 20925 w 475436"/>
                  <a:gd name="connsiteY0" fmla="*/ 237718 h 237717"/>
                  <a:gd name="connsiteX1" fmla="*/ 237718 w 475436"/>
                  <a:gd name="connsiteY1" fmla="*/ 20925 h 237717"/>
                  <a:gd name="connsiteX2" fmla="*/ 454511 w 475436"/>
                  <a:gd name="connsiteY2" fmla="*/ 237718 h 237717"/>
                  <a:gd name="connsiteX3" fmla="*/ 475436 w 475436"/>
                  <a:gd name="connsiteY3" fmla="*/ 237718 h 237717"/>
                  <a:gd name="connsiteX4" fmla="*/ 237718 w 475436"/>
                  <a:gd name="connsiteY4" fmla="*/ 0 h 237717"/>
                  <a:gd name="connsiteX5" fmla="*/ 0 w 475436"/>
                  <a:gd name="connsiteY5" fmla="*/ 237718 h 237717"/>
                  <a:gd name="connsiteX6" fmla="*/ 20925 w 475436"/>
                  <a:gd name="connsiteY6" fmla="*/ 237718 h 237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5436" h="237717">
                    <a:moveTo>
                      <a:pt x="20925" y="237718"/>
                    </a:moveTo>
                    <a:cubicBezTo>
                      <a:pt x="20925" y="118005"/>
                      <a:pt x="118005" y="20925"/>
                      <a:pt x="237718" y="20925"/>
                    </a:cubicBezTo>
                    <a:cubicBezTo>
                      <a:pt x="357432" y="20925"/>
                      <a:pt x="454511" y="118005"/>
                      <a:pt x="454511" y="237718"/>
                    </a:cubicBezTo>
                    <a:lnTo>
                      <a:pt x="475436" y="237718"/>
                    </a:lnTo>
                    <a:cubicBezTo>
                      <a:pt x="475436" y="106475"/>
                      <a:pt x="369103" y="0"/>
                      <a:pt x="237718" y="0"/>
                    </a:cubicBezTo>
                    <a:cubicBezTo>
                      <a:pt x="106475" y="0"/>
                      <a:pt x="0" y="106332"/>
                      <a:pt x="0" y="237718"/>
                    </a:cubicBezTo>
                    <a:lnTo>
                      <a:pt x="20925" y="237718"/>
                    </a:lnTo>
                    <a:close/>
                  </a:path>
                </a:pathLst>
              </a:custGeom>
              <a:solidFill>
                <a:srgbClr val="D2D2D2"/>
              </a:solidFill>
              <a:ln w="14231" cap="flat">
                <a:noFill/>
                <a:prstDash val="solid"/>
                <a:miter/>
              </a:ln>
            </p:spPr>
            <p:txBody>
              <a:bodyPr rtlCol="0" anchor="ctr"/>
              <a:lstStyle/>
              <a:p>
                <a:endParaRPr lang="en-US"/>
              </a:p>
            </p:txBody>
          </p:sp>
        </p:grpSp>
        <p:sp>
          <p:nvSpPr>
            <p:cNvPr id="60" name="Freeform: Shape 59">
              <a:extLst>
                <a:ext uri="{FF2B5EF4-FFF2-40B4-BE49-F238E27FC236}">
                  <a16:creationId xmlns:a16="http://schemas.microsoft.com/office/drawing/2014/main" id="{FA714718-072F-1109-2DB9-B9A74742B934}"/>
                </a:ext>
              </a:extLst>
            </p:cNvPr>
            <p:cNvSpPr/>
            <p:nvPr/>
          </p:nvSpPr>
          <p:spPr>
            <a:xfrm rot="-5400000">
              <a:off x="1590820" y="3794494"/>
              <a:ext cx="331808" cy="21494"/>
            </a:xfrm>
            <a:custGeom>
              <a:avLst/>
              <a:gdLst>
                <a:gd name="connsiteX0" fmla="*/ 0 w 331808"/>
                <a:gd name="connsiteY0" fmla="*/ 0 h 21494"/>
                <a:gd name="connsiteX1" fmla="*/ 331809 w 331808"/>
                <a:gd name="connsiteY1" fmla="*/ 0 h 21494"/>
                <a:gd name="connsiteX2" fmla="*/ 331809 w 331808"/>
                <a:gd name="connsiteY2" fmla="*/ 21494 h 21494"/>
                <a:gd name="connsiteX3" fmla="*/ 0 w 331808"/>
                <a:gd name="connsiteY3" fmla="*/ 21494 h 21494"/>
              </a:gdLst>
              <a:ahLst/>
              <a:cxnLst>
                <a:cxn ang="0">
                  <a:pos x="connsiteX0" y="connsiteY0"/>
                </a:cxn>
                <a:cxn ang="0">
                  <a:pos x="connsiteX1" y="connsiteY1"/>
                </a:cxn>
                <a:cxn ang="0">
                  <a:pos x="connsiteX2" y="connsiteY2"/>
                </a:cxn>
                <a:cxn ang="0">
                  <a:pos x="connsiteX3" y="connsiteY3"/>
                </a:cxn>
              </a:cxnLst>
              <a:rect l="l" t="t" r="r" b="b"/>
              <a:pathLst>
                <a:path w="331808" h="21494">
                  <a:moveTo>
                    <a:pt x="0" y="0"/>
                  </a:moveTo>
                  <a:lnTo>
                    <a:pt x="331809" y="0"/>
                  </a:lnTo>
                  <a:lnTo>
                    <a:pt x="331809" y="21494"/>
                  </a:lnTo>
                  <a:lnTo>
                    <a:pt x="0" y="21494"/>
                  </a:lnTo>
                  <a:close/>
                </a:path>
              </a:pathLst>
            </a:custGeom>
            <a:solidFill>
              <a:srgbClr val="D2D2D2"/>
            </a:solidFill>
            <a:ln w="14231"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8F12048-4FA2-05F6-4B9E-7259B9700CD9}"/>
                </a:ext>
              </a:extLst>
            </p:cNvPr>
            <p:cNvSpPr/>
            <p:nvPr/>
          </p:nvSpPr>
          <p:spPr>
            <a:xfrm rot="-5400000">
              <a:off x="5469624" y="3794509"/>
              <a:ext cx="331808" cy="21494"/>
            </a:xfrm>
            <a:custGeom>
              <a:avLst/>
              <a:gdLst>
                <a:gd name="connsiteX0" fmla="*/ 0 w 331808"/>
                <a:gd name="connsiteY0" fmla="*/ 0 h 21494"/>
                <a:gd name="connsiteX1" fmla="*/ 331809 w 331808"/>
                <a:gd name="connsiteY1" fmla="*/ 0 h 21494"/>
                <a:gd name="connsiteX2" fmla="*/ 331809 w 331808"/>
                <a:gd name="connsiteY2" fmla="*/ 21494 h 21494"/>
                <a:gd name="connsiteX3" fmla="*/ 0 w 331808"/>
                <a:gd name="connsiteY3" fmla="*/ 21494 h 21494"/>
              </a:gdLst>
              <a:ahLst/>
              <a:cxnLst>
                <a:cxn ang="0">
                  <a:pos x="connsiteX0" y="connsiteY0"/>
                </a:cxn>
                <a:cxn ang="0">
                  <a:pos x="connsiteX1" y="connsiteY1"/>
                </a:cxn>
                <a:cxn ang="0">
                  <a:pos x="connsiteX2" y="connsiteY2"/>
                </a:cxn>
                <a:cxn ang="0">
                  <a:pos x="connsiteX3" y="connsiteY3"/>
                </a:cxn>
              </a:cxnLst>
              <a:rect l="l" t="t" r="r" b="b"/>
              <a:pathLst>
                <a:path w="331808" h="21494">
                  <a:moveTo>
                    <a:pt x="0" y="0"/>
                  </a:moveTo>
                  <a:lnTo>
                    <a:pt x="331809" y="0"/>
                  </a:lnTo>
                  <a:lnTo>
                    <a:pt x="331809" y="21494"/>
                  </a:lnTo>
                  <a:lnTo>
                    <a:pt x="0" y="21494"/>
                  </a:lnTo>
                  <a:close/>
                </a:path>
              </a:pathLst>
            </a:custGeom>
            <a:solidFill>
              <a:srgbClr val="D2D2D2"/>
            </a:solidFill>
            <a:ln w="14231"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2F2391E-473B-D589-A49A-90A2CDAEBD06}"/>
                </a:ext>
              </a:extLst>
            </p:cNvPr>
            <p:cNvSpPr/>
            <p:nvPr/>
          </p:nvSpPr>
          <p:spPr>
            <a:xfrm>
              <a:off x="989354" y="2903835"/>
              <a:ext cx="50105" cy="50105"/>
            </a:xfrm>
            <a:custGeom>
              <a:avLst/>
              <a:gdLst>
                <a:gd name="connsiteX0" fmla="*/ 50106 w 50105"/>
                <a:gd name="connsiteY0" fmla="*/ 25053 h 50105"/>
                <a:gd name="connsiteX1" fmla="*/ 25053 w 50105"/>
                <a:gd name="connsiteY1" fmla="*/ 50106 h 50105"/>
                <a:gd name="connsiteX2" fmla="*/ 0 w 50105"/>
                <a:gd name="connsiteY2" fmla="*/ 25053 h 50105"/>
                <a:gd name="connsiteX3" fmla="*/ 25053 w 50105"/>
                <a:gd name="connsiteY3" fmla="*/ 0 h 50105"/>
                <a:gd name="connsiteX4" fmla="*/ 50106 w 50105"/>
                <a:gd name="connsiteY4" fmla="*/ 25053 h 50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5" h="50105">
                  <a:moveTo>
                    <a:pt x="50106" y="25053"/>
                  </a:moveTo>
                  <a:cubicBezTo>
                    <a:pt x="50106" y="38889"/>
                    <a:pt x="38889" y="50106"/>
                    <a:pt x="25053" y="50106"/>
                  </a:cubicBezTo>
                  <a:cubicBezTo>
                    <a:pt x="11217" y="50106"/>
                    <a:pt x="0" y="38889"/>
                    <a:pt x="0" y="25053"/>
                  </a:cubicBezTo>
                  <a:cubicBezTo>
                    <a:pt x="0" y="11217"/>
                    <a:pt x="11217" y="0"/>
                    <a:pt x="25053" y="0"/>
                  </a:cubicBezTo>
                  <a:cubicBezTo>
                    <a:pt x="38889" y="0"/>
                    <a:pt x="50106" y="11217"/>
                    <a:pt x="50106" y="25053"/>
                  </a:cubicBezTo>
                  <a:close/>
                </a:path>
              </a:pathLst>
            </a:custGeom>
            <a:solidFill>
              <a:srgbClr val="D2D2D2"/>
            </a:solidFill>
            <a:ln w="14231"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E008EFE-F183-1BAB-161C-F878365E6ABB}"/>
                </a:ext>
              </a:extLst>
            </p:cNvPr>
            <p:cNvSpPr/>
            <p:nvPr/>
          </p:nvSpPr>
          <p:spPr>
            <a:xfrm>
              <a:off x="10115443" y="2903835"/>
              <a:ext cx="50105" cy="50105"/>
            </a:xfrm>
            <a:custGeom>
              <a:avLst/>
              <a:gdLst>
                <a:gd name="connsiteX0" fmla="*/ 50106 w 50105"/>
                <a:gd name="connsiteY0" fmla="*/ 25053 h 50105"/>
                <a:gd name="connsiteX1" fmla="*/ 25053 w 50105"/>
                <a:gd name="connsiteY1" fmla="*/ 50106 h 50105"/>
                <a:gd name="connsiteX2" fmla="*/ 0 w 50105"/>
                <a:gd name="connsiteY2" fmla="*/ 25053 h 50105"/>
                <a:gd name="connsiteX3" fmla="*/ 25053 w 50105"/>
                <a:gd name="connsiteY3" fmla="*/ 0 h 50105"/>
                <a:gd name="connsiteX4" fmla="*/ 50106 w 50105"/>
                <a:gd name="connsiteY4" fmla="*/ 25053 h 50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5" h="50105">
                  <a:moveTo>
                    <a:pt x="50106" y="25053"/>
                  </a:moveTo>
                  <a:cubicBezTo>
                    <a:pt x="50106" y="38889"/>
                    <a:pt x="38889" y="50106"/>
                    <a:pt x="25053" y="50106"/>
                  </a:cubicBezTo>
                  <a:cubicBezTo>
                    <a:pt x="11216" y="50106"/>
                    <a:pt x="0" y="38889"/>
                    <a:pt x="0" y="25053"/>
                  </a:cubicBezTo>
                  <a:cubicBezTo>
                    <a:pt x="0" y="11217"/>
                    <a:pt x="11216" y="0"/>
                    <a:pt x="25053" y="0"/>
                  </a:cubicBezTo>
                  <a:cubicBezTo>
                    <a:pt x="38889" y="0"/>
                    <a:pt x="50106" y="11217"/>
                    <a:pt x="50106" y="25053"/>
                  </a:cubicBezTo>
                  <a:close/>
                </a:path>
              </a:pathLst>
            </a:custGeom>
            <a:solidFill>
              <a:srgbClr val="D2D2D2"/>
            </a:solidFill>
            <a:ln w="14231" cap="flat">
              <a:noFill/>
              <a:prstDash val="solid"/>
              <a:miter/>
            </a:ln>
          </p:spPr>
          <p:txBody>
            <a:bodyPr rtlCol="0" anchor="ctr"/>
            <a:lstStyle/>
            <a:p>
              <a:endParaRPr lang="en-US"/>
            </a:p>
          </p:txBody>
        </p:sp>
        <p:grpSp>
          <p:nvGrpSpPr>
            <p:cNvPr id="64" name="Graphic 25">
              <a:extLst>
                <a:ext uri="{FF2B5EF4-FFF2-40B4-BE49-F238E27FC236}">
                  <a16:creationId xmlns:a16="http://schemas.microsoft.com/office/drawing/2014/main" id="{4A2E1CC8-5363-1786-EDAB-DEE9267AEC61}"/>
                </a:ext>
              </a:extLst>
            </p:cNvPr>
            <p:cNvGrpSpPr/>
            <p:nvPr/>
          </p:nvGrpSpPr>
          <p:grpSpPr>
            <a:xfrm>
              <a:off x="975694" y="2124128"/>
              <a:ext cx="1562535" cy="1562535"/>
              <a:chOff x="975694" y="2124128"/>
              <a:chExt cx="1562535" cy="1562535"/>
            </a:xfrm>
          </p:grpSpPr>
          <p:sp>
            <p:nvSpPr>
              <p:cNvPr id="121" name="Freeform: Shape 120">
                <a:extLst>
                  <a:ext uri="{FF2B5EF4-FFF2-40B4-BE49-F238E27FC236}">
                    <a16:creationId xmlns:a16="http://schemas.microsoft.com/office/drawing/2014/main" id="{777F8096-44AB-D6D7-D0CD-F580981DA9EC}"/>
                  </a:ext>
                </a:extLst>
              </p:cNvPr>
              <p:cNvSpPr/>
              <p:nvPr/>
            </p:nvSpPr>
            <p:spPr>
              <a:xfrm rot="-4840625">
                <a:off x="1094481" y="2242955"/>
                <a:ext cx="1324969" cy="1324969"/>
              </a:xfrm>
              <a:custGeom>
                <a:avLst/>
                <a:gdLst>
                  <a:gd name="connsiteX0" fmla="*/ 1324969 w 1324969"/>
                  <a:gd name="connsiteY0" fmla="*/ 662485 h 1324969"/>
                  <a:gd name="connsiteX1" fmla="*/ 662485 w 1324969"/>
                  <a:gd name="connsiteY1" fmla="*/ 1324969 h 1324969"/>
                  <a:gd name="connsiteX2" fmla="*/ 0 w 1324969"/>
                  <a:gd name="connsiteY2" fmla="*/ 662485 h 1324969"/>
                  <a:gd name="connsiteX3" fmla="*/ 662485 w 1324969"/>
                  <a:gd name="connsiteY3" fmla="*/ 0 h 1324969"/>
                  <a:gd name="connsiteX4" fmla="*/ 1324969 w 1324969"/>
                  <a:gd name="connsiteY4" fmla="*/ 662485 h 1324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969" h="1324969">
                    <a:moveTo>
                      <a:pt x="1324969" y="662485"/>
                    </a:moveTo>
                    <a:cubicBezTo>
                      <a:pt x="1324969" y="1028365"/>
                      <a:pt x="1028365" y="1324969"/>
                      <a:pt x="662485" y="1324969"/>
                    </a:cubicBezTo>
                    <a:cubicBezTo>
                      <a:pt x="296604" y="1324969"/>
                      <a:pt x="0" y="1028365"/>
                      <a:pt x="0" y="662485"/>
                    </a:cubicBezTo>
                    <a:cubicBezTo>
                      <a:pt x="0" y="296604"/>
                      <a:pt x="296604" y="0"/>
                      <a:pt x="662485" y="0"/>
                    </a:cubicBezTo>
                    <a:cubicBezTo>
                      <a:pt x="1028365" y="0"/>
                      <a:pt x="1324969" y="296604"/>
                      <a:pt x="1324969" y="662485"/>
                    </a:cubicBezTo>
                    <a:close/>
                  </a:path>
                </a:pathLst>
              </a:custGeom>
              <a:solidFill>
                <a:srgbClr val="F6F6F4"/>
              </a:solidFill>
              <a:ln w="14231"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2E42F0DD-D37C-6D06-FCDF-F74AB5C8496A}"/>
                  </a:ext>
                </a:extLst>
              </p:cNvPr>
              <p:cNvSpPr/>
              <p:nvPr/>
            </p:nvSpPr>
            <p:spPr>
              <a:xfrm rot="-2700000">
                <a:off x="1204522" y="2352956"/>
                <a:ext cx="1104879" cy="1104879"/>
              </a:xfrm>
              <a:custGeom>
                <a:avLst/>
                <a:gdLst>
                  <a:gd name="connsiteX0" fmla="*/ 1104879 w 1104879"/>
                  <a:gd name="connsiteY0" fmla="*/ 552440 h 1104879"/>
                  <a:gd name="connsiteX1" fmla="*/ 552440 w 1104879"/>
                  <a:gd name="connsiteY1" fmla="*/ 1104879 h 1104879"/>
                  <a:gd name="connsiteX2" fmla="*/ 0 w 1104879"/>
                  <a:gd name="connsiteY2" fmla="*/ 552440 h 1104879"/>
                  <a:gd name="connsiteX3" fmla="*/ 552440 w 1104879"/>
                  <a:gd name="connsiteY3" fmla="*/ 0 h 1104879"/>
                  <a:gd name="connsiteX4" fmla="*/ 1104879 w 1104879"/>
                  <a:gd name="connsiteY4" fmla="*/ 552440 h 1104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879" h="1104879">
                    <a:moveTo>
                      <a:pt x="1104879" y="552440"/>
                    </a:moveTo>
                    <a:cubicBezTo>
                      <a:pt x="1104879" y="857544"/>
                      <a:pt x="857544" y="1104879"/>
                      <a:pt x="552440" y="1104879"/>
                    </a:cubicBezTo>
                    <a:cubicBezTo>
                      <a:pt x="247336" y="1104879"/>
                      <a:pt x="0" y="857544"/>
                      <a:pt x="0" y="552440"/>
                    </a:cubicBezTo>
                    <a:cubicBezTo>
                      <a:pt x="0" y="247336"/>
                      <a:pt x="247336" y="0"/>
                      <a:pt x="552440" y="0"/>
                    </a:cubicBezTo>
                    <a:cubicBezTo>
                      <a:pt x="857544" y="0"/>
                      <a:pt x="1104879" y="247336"/>
                      <a:pt x="1104879" y="552440"/>
                    </a:cubicBezTo>
                    <a:close/>
                  </a:path>
                </a:pathLst>
              </a:custGeom>
              <a:solidFill>
                <a:srgbClr val="ECE394"/>
              </a:solidFill>
              <a:ln w="14231" cap="flat">
                <a:noFill/>
                <a:prstDash val="solid"/>
                <a:miter/>
              </a:ln>
            </p:spPr>
            <p:txBody>
              <a:bodyPr rtlCol="0" anchor="ctr"/>
              <a:lstStyle/>
              <a:p>
                <a:endParaRPr lang="en-US"/>
              </a:p>
            </p:txBody>
          </p:sp>
          <p:grpSp>
            <p:nvGrpSpPr>
              <p:cNvPr id="123" name="Graphic 25">
                <a:extLst>
                  <a:ext uri="{FF2B5EF4-FFF2-40B4-BE49-F238E27FC236}">
                    <a16:creationId xmlns:a16="http://schemas.microsoft.com/office/drawing/2014/main" id="{E469C30F-90BC-961F-50B1-9651A222B40A}"/>
                  </a:ext>
                </a:extLst>
              </p:cNvPr>
              <p:cNvGrpSpPr/>
              <p:nvPr/>
            </p:nvGrpSpPr>
            <p:grpSpPr>
              <a:xfrm>
                <a:off x="1479167" y="2625833"/>
                <a:ext cx="555149" cy="555149"/>
                <a:chOff x="1479167" y="2625833"/>
                <a:chExt cx="555149" cy="555149"/>
              </a:xfrm>
              <a:solidFill>
                <a:srgbClr val="1F2121"/>
              </a:solidFill>
            </p:grpSpPr>
            <p:sp>
              <p:nvSpPr>
                <p:cNvPr id="124" name="Freeform: Shape 123">
                  <a:extLst>
                    <a:ext uri="{FF2B5EF4-FFF2-40B4-BE49-F238E27FC236}">
                      <a16:creationId xmlns:a16="http://schemas.microsoft.com/office/drawing/2014/main" id="{F9F2399D-E0B7-8D6B-2C2D-885D810B6137}"/>
                    </a:ext>
                  </a:extLst>
                </p:cNvPr>
                <p:cNvSpPr/>
                <p:nvPr/>
              </p:nvSpPr>
              <p:spPr>
                <a:xfrm>
                  <a:off x="1944638" y="2660139"/>
                  <a:ext cx="79571" cy="61493"/>
                </a:xfrm>
                <a:custGeom>
                  <a:avLst/>
                  <a:gdLst>
                    <a:gd name="connsiteX0" fmla="*/ 79571 w 79571"/>
                    <a:gd name="connsiteY0" fmla="*/ 29039 h 61493"/>
                    <a:gd name="connsiteX1" fmla="*/ 14519 w 79571"/>
                    <a:gd name="connsiteY1" fmla="*/ 61494 h 61493"/>
                    <a:gd name="connsiteX2" fmla="*/ 0 w 79571"/>
                    <a:gd name="connsiteY2" fmla="*/ 32455 h 61493"/>
                    <a:gd name="connsiteX3" fmla="*/ 65052 w 79571"/>
                    <a:gd name="connsiteY3" fmla="*/ 0 h 61493"/>
                    <a:gd name="connsiteX4" fmla="*/ 79571 w 79571"/>
                    <a:gd name="connsiteY4" fmla="*/ 29039 h 6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71" h="61493">
                      <a:moveTo>
                        <a:pt x="79571" y="29039"/>
                      </a:moveTo>
                      <a:lnTo>
                        <a:pt x="14519" y="61494"/>
                      </a:lnTo>
                      <a:lnTo>
                        <a:pt x="0" y="32455"/>
                      </a:lnTo>
                      <a:lnTo>
                        <a:pt x="65052" y="0"/>
                      </a:lnTo>
                      <a:lnTo>
                        <a:pt x="79571" y="29039"/>
                      </a:lnTo>
                      <a:close/>
                    </a:path>
                  </a:pathLst>
                </a:custGeom>
                <a:solidFill>
                  <a:srgbClr val="1F2121"/>
                </a:solidFill>
                <a:ln w="14231"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6C7E3496-76A9-0C36-A988-25A7BD82B7C4}"/>
                    </a:ext>
                  </a:extLst>
                </p:cNvPr>
                <p:cNvSpPr/>
                <p:nvPr/>
              </p:nvSpPr>
              <p:spPr>
                <a:xfrm>
                  <a:off x="1944638" y="2887892"/>
                  <a:ext cx="79571" cy="61493"/>
                </a:xfrm>
                <a:custGeom>
                  <a:avLst/>
                  <a:gdLst>
                    <a:gd name="connsiteX0" fmla="*/ 65052 w 79571"/>
                    <a:gd name="connsiteY0" fmla="*/ 61493 h 61493"/>
                    <a:gd name="connsiteX1" fmla="*/ 0 w 79571"/>
                    <a:gd name="connsiteY1" fmla="*/ 29039 h 61493"/>
                    <a:gd name="connsiteX2" fmla="*/ 14519 w 79571"/>
                    <a:gd name="connsiteY2" fmla="*/ 0 h 61493"/>
                    <a:gd name="connsiteX3" fmla="*/ 79571 w 79571"/>
                    <a:gd name="connsiteY3" fmla="*/ 32455 h 61493"/>
                    <a:gd name="connsiteX4" fmla="*/ 65052 w 79571"/>
                    <a:gd name="connsiteY4" fmla="*/ 61493 h 6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71" h="61493">
                      <a:moveTo>
                        <a:pt x="65052" y="61493"/>
                      </a:moveTo>
                      <a:lnTo>
                        <a:pt x="0" y="29039"/>
                      </a:lnTo>
                      <a:lnTo>
                        <a:pt x="14519" y="0"/>
                      </a:lnTo>
                      <a:lnTo>
                        <a:pt x="79571" y="32455"/>
                      </a:lnTo>
                      <a:lnTo>
                        <a:pt x="65052" y="61493"/>
                      </a:lnTo>
                      <a:close/>
                    </a:path>
                  </a:pathLst>
                </a:custGeom>
                <a:solidFill>
                  <a:srgbClr val="1F2121"/>
                </a:solidFill>
                <a:ln w="14231"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CF8F03D-EE99-FCC8-BF7F-CB7AE6E421A7}"/>
                    </a:ext>
                  </a:extLst>
                </p:cNvPr>
                <p:cNvSpPr/>
                <p:nvPr/>
              </p:nvSpPr>
              <p:spPr>
                <a:xfrm>
                  <a:off x="1968125" y="2788535"/>
                  <a:ext cx="66190" cy="32454"/>
                </a:xfrm>
                <a:custGeom>
                  <a:avLst/>
                  <a:gdLst>
                    <a:gd name="connsiteX0" fmla="*/ 0 w 66190"/>
                    <a:gd name="connsiteY0" fmla="*/ 0 h 32454"/>
                    <a:gd name="connsiteX1" fmla="*/ 66191 w 66190"/>
                    <a:gd name="connsiteY1" fmla="*/ 0 h 32454"/>
                    <a:gd name="connsiteX2" fmla="*/ 66191 w 66190"/>
                    <a:gd name="connsiteY2" fmla="*/ 32455 h 32454"/>
                    <a:gd name="connsiteX3" fmla="*/ 0 w 66190"/>
                    <a:gd name="connsiteY3" fmla="*/ 32455 h 32454"/>
                    <a:gd name="connsiteX4" fmla="*/ 0 w 66190"/>
                    <a:gd name="connsiteY4" fmla="*/ 0 h 32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90" h="32454">
                      <a:moveTo>
                        <a:pt x="0" y="0"/>
                      </a:moveTo>
                      <a:lnTo>
                        <a:pt x="66191" y="0"/>
                      </a:lnTo>
                      <a:lnTo>
                        <a:pt x="66191" y="32455"/>
                      </a:lnTo>
                      <a:lnTo>
                        <a:pt x="0" y="32455"/>
                      </a:lnTo>
                      <a:lnTo>
                        <a:pt x="0" y="0"/>
                      </a:lnTo>
                      <a:close/>
                    </a:path>
                  </a:pathLst>
                </a:custGeom>
                <a:solidFill>
                  <a:srgbClr val="1F2121"/>
                </a:solidFill>
                <a:ln w="14231"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D131A630-AF8A-120B-ECE1-28896ACE1049}"/>
                    </a:ext>
                  </a:extLst>
                </p:cNvPr>
                <p:cNvSpPr/>
                <p:nvPr/>
              </p:nvSpPr>
              <p:spPr>
                <a:xfrm>
                  <a:off x="1489273" y="2660139"/>
                  <a:ext cx="79571" cy="61493"/>
                </a:xfrm>
                <a:custGeom>
                  <a:avLst/>
                  <a:gdLst>
                    <a:gd name="connsiteX0" fmla="*/ 14519 w 79571"/>
                    <a:gd name="connsiteY0" fmla="*/ 0 h 61493"/>
                    <a:gd name="connsiteX1" fmla="*/ 79571 w 79571"/>
                    <a:gd name="connsiteY1" fmla="*/ 32455 h 61493"/>
                    <a:gd name="connsiteX2" fmla="*/ 65052 w 79571"/>
                    <a:gd name="connsiteY2" fmla="*/ 61494 h 61493"/>
                    <a:gd name="connsiteX3" fmla="*/ 0 w 79571"/>
                    <a:gd name="connsiteY3" fmla="*/ 29039 h 61493"/>
                    <a:gd name="connsiteX4" fmla="*/ 14519 w 79571"/>
                    <a:gd name="connsiteY4" fmla="*/ 0 h 6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71" h="61493">
                      <a:moveTo>
                        <a:pt x="14519" y="0"/>
                      </a:moveTo>
                      <a:lnTo>
                        <a:pt x="79571" y="32455"/>
                      </a:lnTo>
                      <a:lnTo>
                        <a:pt x="65052" y="61494"/>
                      </a:lnTo>
                      <a:lnTo>
                        <a:pt x="0" y="29039"/>
                      </a:lnTo>
                      <a:lnTo>
                        <a:pt x="14519" y="0"/>
                      </a:lnTo>
                      <a:close/>
                    </a:path>
                  </a:pathLst>
                </a:custGeom>
                <a:solidFill>
                  <a:srgbClr val="1F2121"/>
                </a:solidFill>
                <a:ln w="14231"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9AD53A4A-D61B-F6F5-9F1A-43C61A4BFCB0}"/>
                    </a:ext>
                  </a:extLst>
                </p:cNvPr>
                <p:cNvSpPr/>
                <p:nvPr/>
              </p:nvSpPr>
              <p:spPr>
                <a:xfrm>
                  <a:off x="1489273" y="2887892"/>
                  <a:ext cx="79571" cy="61493"/>
                </a:xfrm>
                <a:custGeom>
                  <a:avLst/>
                  <a:gdLst>
                    <a:gd name="connsiteX0" fmla="*/ 14519 w 79571"/>
                    <a:gd name="connsiteY0" fmla="*/ 61493 h 61493"/>
                    <a:gd name="connsiteX1" fmla="*/ 0 w 79571"/>
                    <a:gd name="connsiteY1" fmla="*/ 32455 h 61493"/>
                    <a:gd name="connsiteX2" fmla="*/ 65052 w 79571"/>
                    <a:gd name="connsiteY2" fmla="*/ 0 h 61493"/>
                    <a:gd name="connsiteX3" fmla="*/ 79571 w 79571"/>
                    <a:gd name="connsiteY3" fmla="*/ 29039 h 61493"/>
                    <a:gd name="connsiteX4" fmla="*/ 14519 w 79571"/>
                    <a:gd name="connsiteY4" fmla="*/ 61493 h 6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71" h="61493">
                      <a:moveTo>
                        <a:pt x="14519" y="61493"/>
                      </a:moveTo>
                      <a:lnTo>
                        <a:pt x="0" y="32455"/>
                      </a:lnTo>
                      <a:lnTo>
                        <a:pt x="65052" y="0"/>
                      </a:lnTo>
                      <a:lnTo>
                        <a:pt x="79571" y="29039"/>
                      </a:lnTo>
                      <a:lnTo>
                        <a:pt x="14519" y="61493"/>
                      </a:lnTo>
                      <a:close/>
                    </a:path>
                  </a:pathLst>
                </a:custGeom>
                <a:solidFill>
                  <a:srgbClr val="1F2121"/>
                </a:solidFill>
                <a:ln w="14231"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C65FE401-9E86-7208-F978-3CE6636438EE}"/>
                    </a:ext>
                  </a:extLst>
                </p:cNvPr>
                <p:cNvSpPr/>
                <p:nvPr/>
              </p:nvSpPr>
              <p:spPr>
                <a:xfrm>
                  <a:off x="1479167" y="2788535"/>
                  <a:ext cx="66190" cy="32454"/>
                </a:xfrm>
                <a:custGeom>
                  <a:avLst/>
                  <a:gdLst>
                    <a:gd name="connsiteX0" fmla="*/ 0 w 66190"/>
                    <a:gd name="connsiteY0" fmla="*/ 0 h 32454"/>
                    <a:gd name="connsiteX1" fmla="*/ 66191 w 66190"/>
                    <a:gd name="connsiteY1" fmla="*/ 0 h 32454"/>
                    <a:gd name="connsiteX2" fmla="*/ 66191 w 66190"/>
                    <a:gd name="connsiteY2" fmla="*/ 32455 h 32454"/>
                    <a:gd name="connsiteX3" fmla="*/ 0 w 66190"/>
                    <a:gd name="connsiteY3" fmla="*/ 32455 h 32454"/>
                    <a:gd name="connsiteX4" fmla="*/ 0 w 66190"/>
                    <a:gd name="connsiteY4" fmla="*/ 0 h 32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90" h="32454">
                      <a:moveTo>
                        <a:pt x="0" y="0"/>
                      </a:moveTo>
                      <a:lnTo>
                        <a:pt x="66191" y="0"/>
                      </a:lnTo>
                      <a:lnTo>
                        <a:pt x="66191" y="32455"/>
                      </a:lnTo>
                      <a:lnTo>
                        <a:pt x="0" y="32455"/>
                      </a:lnTo>
                      <a:lnTo>
                        <a:pt x="0" y="0"/>
                      </a:lnTo>
                      <a:close/>
                    </a:path>
                  </a:pathLst>
                </a:custGeom>
                <a:solidFill>
                  <a:srgbClr val="1F2121"/>
                </a:solidFill>
                <a:ln w="14231"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1DAC0D33-0D05-21AD-9216-30CB0208D859}"/>
                    </a:ext>
                  </a:extLst>
                </p:cNvPr>
                <p:cNvSpPr/>
                <p:nvPr/>
              </p:nvSpPr>
              <p:spPr>
                <a:xfrm>
                  <a:off x="1707917" y="3148528"/>
                  <a:ext cx="97507" cy="32454"/>
                </a:xfrm>
                <a:custGeom>
                  <a:avLst/>
                  <a:gdLst>
                    <a:gd name="connsiteX0" fmla="*/ 0 w 97507"/>
                    <a:gd name="connsiteY0" fmla="*/ 0 h 32454"/>
                    <a:gd name="connsiteX1" fmla="*/ 97507 w 97507"/>
                    <a:gd name="connsiteY1" fmla="*/ 0 h 32454"/>
                    <a:gd name="connsiteX2" fmla="*/ 97507 w 97507"/>
                    <a:gd name="connsiteY2" fmla="*/ 32455 h 32454"/>
                    <a:gd name="connsiteX3" fmla="*/ 0 w 97507"/>
                    <a:gd name="connsiteY3" fmla="*/ 32455 h 32454"/>
                    <a:gd name="connsiteX4" fmla="*/ 0 w 97507"/>
                    <a:gd name="connsiteY4" fmla="*/ 0 h 32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507" h="32454">
                      <a:moveTo>
                        <a:pt x="0" y="0"/>
                      </a:moveTo>
                      <a:lnTo>
                        <a:pt x="97507" y="0"/>
                      </a:lnTo>
                      <a:lnTo>
                        <a:pt x="97507" y="32455"/>
                      </a:lnTo>
                      <a:lnTo>
                        <a:pt x="0" y="32455"/>
                      </a:lnTo>
                      <a:lnTo>
                        <a:pt x="0" y="0"/>
                      </a:lnTo>
                      <a:close/>
                    </a:path>
                  </a:pathLst>
                </a:custGeom>
                <a:solidFill>
                  <a:srgbClr val="1F2121"/>
                </a:solidFill>
                <a:ln w="14231"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CE899F6E-4E9E-5145-D715-4E1657AC9126}"/>
                    </a:ext>
                  </a:extLst>
                </p:cNvPr>
                <p:cNvSpPr/>
                <p:nvPr/>
              </p:nvSpPr>
              <p:spPr>
                <a:xfrm>
                  <a:off x="1577812" y="2625833"/>
                  <a:ext cx="357857" cy="489955"/>
                </a:xfrm>
                <a:custGeom>
                  <a:avLst/>
                  <a:gdLst>
                    <a:gd name="connsiteX0" fmla="*/ 357858 w 357857"/>
                    <a:gd name="connsiteY0" fmla="*/ 178929 h 489955"/>
                    <a:gd name="connsiteX1" fmla="*/ 178929 w 357857"/>
                    <a:gd name="connsiteY1" fmla="*/ 0 h 489955"/>
                    <a:gd name="connsiteX2" fmla="*/ 0 w 357857"/>
                    <a:gd name="connsiteY2" fmla="*/ 178929 h 489955"/>
                    <a:gd name="connsiteX3" fmla="*/ 97507 w 357857"/>
                    <a:gd name="connsiteY3" fmla="*/ 338072 h 489955"/>
                    <a:gd name="connsiteX4" fmla="*/ 97507 w 357857"/>
                    <a:gd name="connsiteY4" fmla="*/ 390313 h 489955"/>
                    <a:gd name="connsiteX5" fmla="*/ 65052 w 357857"/>
                    <a:gd name="connsiteY5" fmla="*/ 390313 h 489955"/>
                    <a:gd name="connsiteX6" fmla="*/ 65052 w 357857"/>
                    <a:gd name="connsiteY6" fmla="*/ 422768 h 489955"/>
                    <a:gd name="connsiteX7" fmla="*/ 97507 w 357857"/>
                    <a:gd name="connsiteY7" fmla="*/ 422768 h 489955"/>
                    <a:gd name="connsiteX8" fmla="*/ 97507 w 357857"/>
                    <a:gd name="connsiteY8" fmla="*/ 489955 h 489955"/>
                    <a:gd name="connsiteX9" fmla="*/ 260066 w 357857"/>
                    <a:gd name="connsiteY9" fmla="*/ 489955 h 489955"/>
                    <a:gd name="connsiteX10" fmla="*/ 260066 w 357857"/>
                    <a:gd name="connsiteY10" fmla="*/ 422768 h 489955"/>
                    <a:gd name="connsiteX11" fmla="*/ 292521 w 357857"/>
                    <a:gd name="connsiteY11" fmla="*/ 422768 h 489955"/>
                    <a:gd name="connsiteX12" fmla="*/ 292521 w 357857"/>
                    <a:gd name="connsiteY12" fmla="*/ 390313 h 489955"/>
                    <a:gd name="connsiteX13" fmla="*/ 260066 w 357857"/>
                    <a:gd name="connsiteY13" fmla="*/ 390313 h 489955"/>
                    <a:gd name="connsiteX14" fmla="*/ 260066 w 357857"/>
                    <a:gd name="connsiteY14" fmla="*/ 338072 h 489955"/>
                    <a:gd name="connsiteX15" fmla="*/ 357858 w 357857"/>
                    <a:gd name="connsiteY15" fmla="*/ 178929 h 489955"/>
                    <a:gd name="connsiteX16" fmla="*/ 227754 w 357857"/>
                    <a:gd name="connsiteY16" fmla="*/ 457643 h 489955"/>
                    <a:gd name="connsiteX17" fmla="*/ 130104 w 357857"/>
                    <a:gd name="connsiteY17" fmla="*/ 457643 h 489955"/>
                    <a:gd name="connsiteX18" fmla="*/ 130104 w 357857"/>
                    <a:gd name="connsiteY18" fmla="*/ 422910 h 489955"/>
                    <a:gd name="connsiteX19" fmla="*/ 227611 w 357857"/>
                    <a:gd name="connsiteY19" fmla="*/ 422910 h 489955"/>
                    <a:gd name="connsiteX20" fmla="*/ 227611 w 357857"/>
                    <a:gd name="connsiteY20" fmla="*/ 457643 h 489955"/>
                    <a:gd name="connsiteX21" fmla="*/ 162702 w 357857"/>
                    <a:gd name="connsiteY21" fmla="*/ 211526 h 489955"/>
                    <a:gd name="connsiteX22" fmla="*/ 178929 w 357857"/>
                    <a:gd name="connsiteY22" fmla="*/ 195299 h 489955"/>
                    <a:gd name="connsiteX23" fmla="*/ 195156 w 357857"/>
                    <a:gd name="connsiteY23" fmla="*/ 211526 h 489955"/>
                    <a:gd name="connsiteX24" fmla="*/ 178929 w 357857"/>
                    <a:gd name="connsiteY24" fmla="*/ 227754 h 489955"/>
                    <a:gd name="connsiteX25" fmla="*/ 162702 w 357857"/>
                    <a:gd name="connsiteY25" fmla="*/ 211526 h 489955"/>
                    <a:gd name="connsiteX26" fmla="*/ 195156 w 357857"/>
                    <a:gd name="connsiteY26" fmla="*/ 390313 h 489955"/>
                    <a:gd name="connsiteX27" fmla="*/ 195156 w 357857"/>
                    <a:gd name="connsiteY27" fmla="*/ 257362 h 489955"/>
                    <a:gd name="connsiteX28" fmla="*/ 227611 w 357857"/>
                    <a:gd name="connsiteY28" fmla="*/ 211384 h 489955"/>
                    <a:gd name="connsiteX29" fmla="*/ 178787 w 357857"/>
                    <a:gd name="connsiteY29" fmla="*/ 162559 h 489955"/>
                    <a:gd name="connsiteX30" fmla="*/ 129962 w 357857"/>
                    <a:gd name="connsiteY30" fmla="*/ 211384 h 489955"/>
                    <a:gd name="connsiteX31" fmla="*/ 162559 w 357857"/>
                    <a:gd name="connsiteY31" fmla="*/ 257362 h 489955"/>
                    <a:gd name="connsiteX32" fmla="*/ 162559 w 357857"/>
                    <a:gd name="connsiteY32" fmla="*/ 390313 h 489955"/>
                    <a:gd name="connsiteX33" fmla="*/ 130104 w 357857"/>
                    <a:gd name="connsiteY33" fmla="*/ 390313 h 489955"/>
                    <a:gd name="connsiteX34" fmla="*/ 130104 w 357857"/>
                    <a:gd name="connsiteY34" fmla="*/ 317147 h 489955"/>
                    <a:gd name="connsiteX35" fmla="*/ 120425 w 357857"/>
                    <a:gd name="connsiteY35" fmla="*/ 312877 h 489955"/>
                    <a:gd name="connsiteX36" fmla="*/ 32597 w 357857"/>
                    <a:gd name="connsiteY36" fmla="*/ 178929 h 489955"/>
                    <a:gd name="connsiteX37" fmla="*/ 178929 w 357857"/>
                    <a:gd name="connsiteY37" fmla="*/ 32597 h 489955"/>
                    <a:gd name="connsiteX38" fmla="*/ 325261 w 357857"/>
                    <a:gd name="connsiteY38" fmla="*/ 178929 h 489955"/>
                    <a:gd name="connsiteX39" fmla="*/ 237433 w 357857"/>
                    <a:gd name="connsiteY39" fmla="*/ 312877 h 489955"/>
                    <a:gd name="connsiteX40" fmla="*/ 227754 w 357857"/>
                    <a:gd name="connsiteY40" fmla="*/ 317147 h 489955"/>
                    <a:gd name="connsiteX41" fmla="*/ 227754 w 357857"/>
                    <a:gd name="connsiteY41" fmla="*/ 390313 h 489955"/>
                    <a:gd name="connsiteX42" fmla="*/ 195156 w 357857"/>
                    <a:gd name="connsiteY42" fmla="*/ 390313 h 489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57857" h="489955">
                      <a:moveTo>
                        <a:pt x="357858" y="178929"/>
                      </a:moveTo>
                      <a:cubicBezTo>
                        <a:pt x="357858" y="80283"/>
                        <a:pt x="277575" y="0"/>
                        <a:pt x="178929" y="0"/>
                      </a:cubicBezTo>
                      <a:cubicBezTo>
                        <a:pt x="80283" y="0"/>
                        <a:pt x="0" y="80283"/>
                        <a:pt x="0" y="178929"/>
                      </a:cubicBezTo>
                      <a:cubicBezTo>
                        <a:pt x="0" y="246259"/>
                        <a:pt x="38006" y="307467"/>
                        <a:pt x="97507" y="338072"/>
                      </a:cubicBezTo>
                      <a:lnTo>
                        <a:pt x="97507" y="390313"/>
                      </a:lnTo>
                      <a:lnTo>
                        <a:pt x="65052" y="390313"/>
                      </a:lnTo>
                      <a:lnTo>
                        <a:pt x="65052" y="422768"/>
                      </a:lnTo>
                      <a:lnTo>
                        <a:pt x="97507" y="422768"/>
                      </a:lnTo>
                      <a:lnTo>
                        <a:pt x="97507" y="489955"/>
                      </a:lnTo>
                      <a:lnTo>
                        <a:pt x="260066" y="489955"/>
                      </a:lnTo>
                      <a:lnTo>
                        <a:pt x="260066" y="422768"/>
                      </a:lnTo>
                      <a:lnTo>
                        <a:pt x="292521" y="422768"/>
                      </a:lnTo>
                      <a:lnTo>
                        <a:pt x="292521" y="390313"/>
                      </a:lnTo>
                      <a:lnTo>
                        <a:pt x="260066" y="390313"/>
                      </a:lnTo>
                      <a:lnTo>
                        <a:pt x="260066" y="338072"/>
                      </a:lnTo>
                      <a:cubicBezTo>
                        <a:pt x="319852" y="307610"/>
                        <a:pt x="357858" y="246259"/>
                        <a:pt x="357858" y="178929"/>
                      </a:cubicBezTo>
                      <a:close/>
                      <a:moveTo>
                        <a:pt x="227754" y="457643"/>
                      </a:moveTo>
                      <a:lnTo>
                        <a:pt x="130104" y="457643"/>
                      </a:lnTo>
                      <a:lnTo>
                        <a:pt x="130104" y="422910"/>
                      </a:lnTo>
                      <a:lnTo>
                        <a:pt x="227611" y="422910"/>
                      </a:lnTo>
                      <a:lnTo>
                        <a:pt x="227611" y="457643"/>
                      </a:lnTo>
                      <a:close/>
                      <a:moveTo>
                        <a:pt x="162702" y="211526"/>
                      </a:moveTo>
                      <a:cubicBezTo>
                        <a:pt x="162702" y="202558"/>
                        <a:pt x="169961" y="195299"/>
                        <a:pt x="178929" y="195299"/>
                      </a:cubicBezTo>
                      <a:cubicBezTo>
                        <a:pt x="187897" y="195299"/>
                        <a:pt x="195156" y="202558"/>
                        <a:pt x="195156" y="211526"/>
                      </a:cubicBezTo>
                      <a:cubicBezTo>
                        <a:pt x="195156" y="220494"/>
                        <a:pt x="187897" y="227754"/>
                        <a:pt x="178929" y="227754"/>
                      </a:cubicBezTo>
                      <a:cubicBezTo>
                        <a:pt x="169961" y="227754"/>
                        <a:pt x="162702" y="220494"/>
                        <a:pt x="162702" y="211526"/>
                      </a:cubicBezTo>
                      <a:close/>
                      <a:moveTo>
                        <a:pt x="195156" y="390313"/>
                      </a:moveTo>
                      <a:lnTo>
                        <a:pt x="195156" y="257362"/>
                      </a:lnTo>
                      <a:cubicBezTo>
                        <a:pt x="214088" y="250671"/>
                        <a:pt x="227611" y="232593"/>
                        <a:pt x="227611" y="211384"/>
                      </a:cubicBezTo>
                      <a:cubicBezTo>
                        <a:pt x="227611" y="184480"/>
                        <a:pt x="205690" y="162559"/>
                        <a:pt x="178787" y="162559"/>
                      </a:cubicBezTo>
                      <a:cubicBezTo>
                        <a:pt x="151883" y="162559"/>
                        <a:pt x="129962" y="184480"/>
                        <a:pt x="129962" y="211384"/>
                      </a:cubicBezTo>
                      <a:cubicBezTo>
                        <a:pt x="129962" y="232593"/>
                        <a:pt x="143627" y="250671"/>
                        <a:pt x="162559" y="257362"/>
                      </a:cubicBezTo>
                      <a:lnTo>
                        <a:pt x="162559" y="390313"/>
                      </a:lnTo>
                      <a:lnTo>
                        <a:pt x="130104" y="390313"/>
                      </a:lnTo>
                      <a:lnTo>
                        <a:pt x="130104" y="317147"/>
                      </a:lnTo>
                      <a:lnTo>
                        <a:pt x="120425" y="312877"/>
                      </a:lnTo>
                      <a:cubicBezTo>
                        <a:pt x="67045" y="289390"/>
                        <a:pt x="32597" y="236864"/>
                        <a:pt x="32597" y="178929"/>
                      </a:cubicBezTo>
                      <a:cubicBezTo>
                        <a:pt x="32597" y="98219"/>
                        <a:pt x="98219" y="32597"/>
                        <a:pt x="178929" y="32597"/>
                      </a:cubicBezTo>
                      <a:cubicBezTo>
                        <a:pt x="259639" y="32597"/>
                        <a:pt x="325261" y="98219"/>
                        <a:pt x="325261" y="178929"/>
                      </a:cubicBezTo>
                      <a:cubicBezTo>
                        <a:pt x="325261" y="236864"/>
                        <a:pt x="290813" y="289390"/>
                        <a:pt x="237433" y="312877"/>
                      </a:cubicBezTo>
                      <a:lnTo>
                        <a:pt x="227754" y="317147"/>
                      </a:lnTo>
                      <a:lnTo>
                        <a:pt x="227754" y="390313"/>
                      </a:lnTo>
                      <a:lnTo>
                        <a:pt x="195156" y="390313"/>
                      </a:lnTo>
                      <a:close/>
                    </a:path>
                  </a:pathLst>
                </a:custGeom>
                <a:solidFill>
                  <a:srgbClr val="1F2121"/>
                </a:solidFill>
                <a:ln w="14231" cap="flat">
                  <a:noFill/>
                  <a:prstDash val="solid"/>
                  <a:miter/>
                </a:ln>
              </p:spPr>
              <p:txBody>
                <a:bodyPr rtlCol="0" anchor="ctr"/>
                <a:lstStyle/>
                <a:p>
                  <a:endParaRPr lang="en-US"/>
                </a:p>
              </p:txBody>
            </p:sp>
          </p:grpSp>
        </p:grpSp>
        <p:grpSp>
          <p:nvGrpSpPr>
            <p:cNvPr id="65" name="Graphic 25">
              <a:extLst>
                <a:ext uri="{FF2B5EF4-FFF2-40B4-BE49-F238E27FC236}">
                  <a16:creationId xmlns:a16="http://schemas.microsoft.com/office/drawing/2014/main" id="{0D38615B-4E4F-4CBE-617C-A7DAD779BC56}"/>
                </a:ext>
              </a:extLst>
            </p:cNvPr>
            <p:cNvGrpSpPr/>
            <p:nvPr/>
          </p:nvGrpSpPr>
          <p:grpSpPr>
            <a:xfrm>
              <a:off x="2934810" y="2144046"/>
              <a:ext cx="1522640" cy="1522640"/>
              <a:chOff x="2934810" y="2144046"/>
              <a:chExt cx="1522640" cy="1522640"/>
            </a:xfrm>
          </p:grpSpPr>
          <p:grpSp>
            <p:nvGrpSpPr>
              <p:cNvPr id="108" name="Graphic 25">
                <a:extLst>
                  <a:ext uri="{FF2B5EF4-FFF2-40B4-BE49-F238E27FC236}">
                    <a16:creationId xmlns:a16="http://schemas.microsoft.com/office/drawing/2014/main" id="{B0B0C095-580E-93B2-0B30-EF395C6B348B}"/>
                  </a:ext>
                </a:extLst>
              </p:cNvPr>
              <p:cNvGrpSpPr/>
              <p:nvPr/>
            </p:nvGrpSpPr>
            <p:grpSpPr>
              <a:xfrm>
                <a:off x="2934810" y="2144046"/>
                <a:ext cx="1522640" cy="1522640"/>
                <a:chOff x="2934810" y="2144046"/>
                <a:chExt cx="1522640" cy="1522640"/>
              </a:xfrm>
            </p:grpSpPr>
            <p:sp>
              <p:nvSpPr>
                <p:cNvPr id="119" name="Freeform: Shape 118">
                  <a:extLst>
                    <a:ext uri="{FF2B5EF4-FFF2-40B4-BE49-F238E27FC236}">
                      <a16:creationId xmlns:a16="http://schemas.microsoft.com/office/drawing/2014/main" id="{5DF66E02-75AE-C86D-C983-EFCFC0976F9F}"/>
                    </a:ext>
                  </a:extLst>
                </p:cNvPr>
                <p:cNvSpPr/>
                <p:nvPr/>
              </p:nvSpPr>
              <p:spPr>
                <a:xfrm rot="-4838873">
                  <a:off x="3033657" y="2242893"/>
                  <a:ext cx="1324945" cy="1324945"/>
                </a:xfrm>
                <a:custGeom>
                  <a:avLst/>
                  <a:gdLst>
                    <a:gd name="connsiteX0" fmla="*/ 1324946 w 1324945"/>
                    <a:gd name="connsiteY0" fmla="*/ 662473 h 1324945"/>
                    <a:gd name="connsiteX1" fmla="*/ 662473 w 1324945"/>
                    <a:gd name="connsiteY1" fmla="*/ 1324946 h 1324945"/>
                    <a:gd name="connsiteX2" fmla="*/ 0 w 1324945"/>
                    <a:gd name="connsiteY2" fmla="*/ 662473 h 1324945"/>
                    <a:gd name="connsiteX3" fmla="*/ 662473 w 1324945"/>
                    <a:gd name="connsiteY3" fmla="*/ 0 h 1324945"/>
                    <a:gd name="connsiteX4" fmla="*/ 1324946 w 1324945"/>
                    <a:gd name="connsiteY4" fmla="*/ 662473 h 1324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945" h="1324945">
                      <a:moveTo>
                        <a:pt x="1324946" y="662473"/>
                      </a:moveTo>
                      <a:cubicBezTo>
                        <a:pt x="1324946" y="1028347"/>
                        <a:pt x="1028347" y="1324946"/>
                        <a:pt x="662473" y="1324946"/>
                      </a:cubicBezTo>
                      <a:cubicBezTo>
                        <a:pt x="296599" y="1324946"/>
                        <a:pt x="0" y="1028347"/>
                        <a:pt x="0" y="662473"/>
                      </a:cubicBezTo>
                      <a:cubicBezTo>
                        <a:pt x="0" y="296599"/>
                        <a:pt x="296600" y="0"/>
                        <a:pt x="662473" y="0"/>
                      </a:cubicBezTo>
                      <a:cubicBezTo>
                        <a:pt x="1028347" y="0"/>
                        <a:pt x="1324946" y="296599"/>
                        <a:pt x="1324946" y="662473"/>
                      </a:cubicBezTo>
                      <a:close/>
                    </a:path>
                  </a:pathLst>
                </a:custGeom>
                <a:solidFill>
                  <a:srgbClr val="F6F6F4"/>
                </a:solidFill>
                <a:ln w="14231"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40DB1B4F-A482-3DBF-1ECD-6F72B62EDA67}"/>
                    </a:ext>
                  </a:extLst>
                </p:cNvPr>
                <p:cNvSpPr/>
                <p:nvPr/>
              </p:nvSpPr>
              <p:spPr>
                <a:xfrm rot="-4589427">
                  <a:off x="3143709" y="2353011"/>
                  <a:ext cx="1104854" cy="1104854"/>
                </a:xfrm>
                <a:custGeom>
                  <a:avLst/>
                  <a:gdLst>
                    <a:gd name="connsiteX0" fmla="*/ 1104855 w 1104854"/>
                    <a:gd name="connsiteY0" fmla="*/ 552427 h 1104854"/>
                    <a:gd name="connsiteX1" fmla="*/ 552427 w 1104854"/>
                    <a:gd name="connsiteY1" fmla="*/ 1104855 h 1104854"/>
                    <a:gd name="connsiteX2" fmla="*/ 0 w 1104854"/>
                    <a:gd name="connsiteY2" fmla="*/ 552427 h 1104854"/>
                    <a:gd name="connsiteX3" fmla="*/ 552427 w 1104854"/>
                    <a:gd name="connsiteY3" fmla="*/ 0 h 1104854"/>
                    <a:gd name="connsiteX4" fmla="*/ 1104855 w 1104854"/>
                    <a:gd name="connsiteY4" fmla="*/ 552427 h 1104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854" h="1104854">
                      <a:moveTo>
                        <a:pt x="1104855" y="552427"/>
                      </a:moveTo>
                      <a:cubicBezTo>
                        <a:pt x="1104855" y="857525"/>
                        <a:pt x="857525" y="1104855"/>
                        <a:pt x="552427" y="1104855"/>
                      </a:cubicBezTo>
                      <a:cubicBezTo>
                        <a:pt x="247330" y="1104855"/>
                        <a:pt x="0" y="857525"/>
                        <a:pt x="0" y="552427"/>
                      </a:cubicBezTo>
                      <a:cubicBezTo>
                        <a:pt x="0" y="247330"/>
                        <a:pt x="247330" y="0"/>
                        <a:pt x="552427" y="0"/>
                      </a:cubicBezTo>
                      <a:cubicBezTo>
                        <a:pt x="857525" y="0"/>
                        <a:pt x="1104855" y="247330"/>
                        <a:pt x="1104855" y="552427"/>
                      </a:cubicBezTo>
                      <a:close/>
                    </a:path>
                  </a:pathLst>
                </a:custGeom>
                <a:solidFill>
                  <a:srgbClr val="ECE394"/>
                </a:solidFill>
                <a:ln w="14231" cap="flat">
                  <a:noFill/>
                  <a:prstDash val="solid"/>
                  <a:miter/>
                </a:ln>
              </p:spPr>
              <p:txBody>
                <a:bodyPr rtlCol="0" anchor="ctr"/>
                <a:lstStyle/>
                <a:p>
                  <a:endParaRPr lang="en-US"/>
                </a:p>
              </p:txBody>
            </p:sp>
          </p:grpSp>
          <p:grpSp>
            <p:nvGrpSpPr>
              <p:cNvPr id="109" name="Graphic 25">
                <a:extLst>
                  <a:ext uri="{FF2B5EF4-FFF2-40B4-BE49-F238E27FC236}">
                    <a16:creationId xmlns:a16="http://schemas.microsoft.com/office/drawing/2014/main" id="{1A4567D2-7D1B-53F5-3170-C4583AC73849}"/>
                  </a:ext>
                </a:extLst>
              </p:cNvPr>
              <p:cNvGrpSpPr/>
              <p:nvPr/>
            </p:nvGrpSpPr>
            <p:grpSpPr>
              <a:xfrm>
                <a:off x="3418347" y="2599926"/>
                <a:ext cx="559562" cy="560131"/>
                <a:chOff x="3418347" y="2599926"/>
                <a:chExt cx="559562" cy="560131"/>
              </a:xfrm>
              <a:solidFill>
                <a:srgbClr val="1F2121"/>
              </a:solidFill>
            </p:grpSpPr>
            <p:sp>
              <p:nvSpPr>
                <p:cNvPr id="110" name="Freeform: Shape 109">
                  <a:extLst>
                    <a:ext uri="{FF2B5EF4-FFF2-40B4-BE49-F238E27FC236}">
                      <a16:creationId xmlns:a16="http://schemas.microsoft.com/office/drawing/2014/main" id="{30D0DDF9-528A-7D24-978D-7394EE05CD8A}"/>
                    </a:ext>
                  </a:extLst>
                </p:cNvPr>
                <p:cNvSpPr/>
                <p:nvPr/>
              </p:nvSpPr>
              <p:spPr>
                <a:xfrm>
                  <a:off x="3616208" y="2798072"/>
                  <a:ext cx="163982" cy="163982"/>
                </a:xfrm>
                <a:custGeom>
                  <a:avLst/>
                  <a:gdLst>
                    <a:gd name="connsiteX0" fmla="*/ 81991 w 163982"/>
                    <a:gd name="connsiteY0" fmla="*/ 0 h 163982"/>
                    <a:gd name="connsiteX1" fmla="*/ 0 w 163982"/>
                    <a:gd name="connsiteY1" fmla="*/ 81991 h 163982"/>
                    <a:gd name="connsiteX2" fmla="*/ 81991 w 163982"/>
                    <a:gd name="connsiteY2" fmla="*/ 163983 h 163982"/>
                    <a:gd name="connsiteX3" fmla="*/ 163982 w 163982"/>
                    <a:gd name="connsiteY3" fmla="*/ 81991 h 163982"/>
                    <a:gd name="connsiteX4" fmla="*/ 81991 w 163982"/>
                    <a:gd name="connsiteY4" fmla="*/ 0 h 163982"/>
                    <a:gd name="connsiteX5" fmla="*/ 81991 w 163982"/>
                    <a:gd name="connsiteY5" fmla="*/ 131101 h 163982"/>
                    <a:gd name="connsiteX6" fmla="*/ 32882 w 163982"/>
                    <a:gd name="connsiteY6" fmla="*/ 81991 h 163982"/>
                    <a:gd name="connsiteX7" fmla="*/ 81991 w 163982"/>
                    <a:gd name="connsiteY7" fmla="*/ 32882 h 163982"/>
                    <a:gd name="connsiteX8" fmla="*/ 131101 w 163982"/>
                    <a:gd name="connsiteY8" fmla="*/ 81991 h 163982"/>
                    <a:gd name="connsiteX9" fmla="*/ 81991 w 163982"/>
                    <a:gd name="connsiteY9" fmla="*/ 131101 h 16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982" h="163982">
                      <a:moveTo>
                        <a:pt x="81991" y="0"/>
                      </a:moveTo>
                      <a:cubicBezTo>
                        <a:pt x="36868" y="0"/>
                        <a:pt x="0" y="36725"/>
                        <a:pt x="0" y="81991"/>
                      </a:cubicBezTo>
                      <a:cubicBezTo>
                        <a:pt x="0" y="127115"/>
                        <a:pt x="36725" y="163983"/>
                        <a:pt x="81991" y="163983"/>
                      </a:cubicBezTo>
                      <a:cubicBezTo>
                        <a:pt x="127115" y="163983"/>
                        <a:pt x="163982" y="127257"/>
                        <a:pt x="163982" y="81991"/>
                      </a:cubicBezTo>
                      <a:cubicBezTo>
                        <a:pt x="163840" y="36725"/>
                        <a:pt x="127115" y="0"/>
                        <a:pt x="81991" y="0"/>
                      </a:cubicBezTo>
                      <a:close/>
                      <a:moveTo>
                        <a:pt x="81991" y="131101"/>
                      </a:moveTo>
                      <a:cubicBezTo>
                        <a:pt x="54946" y="131101"/>
                        <a:pt x="32882" y="109037"/>
                        <a:pt x="32882" y="81991"/>
                      </a:cubicBezTo>
                      <a:cubicBezTo>
                        <a:pt x="32882" y="54946"/>
                        <a:pt x="54946" y="32882"/>
                        <a:pt x="81991" y="32882"/>
                      </a:cubicBezTo>
                      <a:cubicBezTo>
                        <a:pt x="109037" y="32882"/>
                        <a:pt x="131101" y="54946"/>
                        <a:pt x="131101" y="81991"/>
                      </a:cubicBezTo>
                      <a:cubicBezTo>
                        <a:pt x="131101" y="109037"/>
                        <a:pt x="109037" y="131101"/>
                        <a:pt x="81991" y="131101"/>
                      </a:cubicBezTo>
                      <a:close/>
                    </a:path>
                  </a:pathLst>
                </a:custGeom>
                <a:solidFill>
                  <a:srgbClr val="1F2121"/>
                </a:solidFill>
                <a:ln w="14231"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3D71221-4653-1074-C0AF-32CC44E986E1}"/>
                    </a:ext>
                  </a:extLst>
                </p:cNvPr>
                <p:cNvSpPr/>
                <p:nvPr/>
              </p:nvSpPr>
              <p:spPr>
                <a:xfrm>
                  <a:off x="3674997" y="2856861"/>
                  <a:ext cx="46404" cy="46404"/>
                </a:xfrm>
                <a:custGeom>
                  <a:avLst/>
                  <a:gdLst>
                    <a:gd name="connsiteX0" fmla="*/ 23202 w 46404"/>
                    <a:gd name="connsiteY0" fmla="*/ 46405 h 46404"/>
                    <a:gd name="connsiteX1" fmla="*/ 0 w 46404"/>
                    <a:gd name="connsiteY1" fmla="*/ 23202 h 46404"/>
                    <a:gd name="connsiteX2" fmla="*/ 23202 w 46404"/>
                    <a:gd name="connsiteY2" fmla="*/ 0 h 46404"/>
                    <a:gd name="connsiteX3" fmla="*/ 46405 w 46404"/>
                    <a:gd name="connsiteY3" fmla="*/ 23202 h 46404"/>
                    <a:gd name="connsiteX4" fmla="*/ 23202 w 46404"/>
                    <a:gd name="connsiteY4" fmla="*/ 46405 h 4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04" h="46404">
                      <a:moveTo>
                        <a:pt x="23202" y="46405"/>
                      </a:moveTo>
                      <a:lnTo>
                        <a:pt x="0" y="23202"/>
                      </a:lnTo>
                      <a:lnTo>
                        <a:pt x="23202" y="0"/>
                      </a:lnTo>
                      <a:lnTo>
                        <a:pt x="46405" y="23202"/>
                      </a:lnTo>
                      <a:lnTo>
                        <a:pt x="23202" y="46405"/>
                      </a:lnTo>
                      <a:close/>
                    </a:path>
                  </a:pathLst>
                </a:custGeom>
                <a:solidFill>
                  <a:srgbClr val="1F2121"/>
                </a:solidFill>
                <a:ln w="14231"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FA71172-7E2F-F89C-BA72-2D20A759FC43}"/>
                    </a:ext>
                  </a:extLst>
                </p:cNvPr>
                <p:cNvSpPr/>
                <p:nvPr/>
              </p:nvSpPr>
              <p:spPr>
                <a:xfrm>
                  <a:off x="3485107" y="2599926"/>
                  <a:ext cx="426184" cy="560131"/>
                </a:xfrm>
                <a:custGeom>
                  <a:avLst/>
                  <a:gdLst>
                    <a:gd name="connsiteX0" fmla="*/ 359566 w 426184"/>
                    <a:gd name="connsiteY0" fmla="*/ 386043 h 560131"/>
                    <a:gd name="connsiteX1" fmla="*/ 355011 w 426184"/>
                    <a:gd name="connsiteY1" fmla="*/ 287681 h 560131"/>
                    <a:gd name="connsiteX2" fmla="*/ 254799 w 426184"/>
                    <a:gd name="connsiteY2" fmla="*/ 55657 h 560131"/>
                    <a:gd name="connsiteX3" fmla="*/ 213092 w 426184"/>
                    <a:gd name="connsiteY3" fmla="*/ 0 h 560131"/>
                    <a:gd name="connsiteX4" fmla="*/ 171385 w 426184"/>
                    <a:gd name="connsiteY4" fmla="*/ 55657 h 560131"/>
                    <a:gd name="connsiteX5" fmla="*/ 71173 w 426184"/>
                    <a:gd name="connsiteY5" fmla="*/ 287681 h 560131"/>
                    <a:gd name="connsiteX6" fmla="*/ 66618 w 426184"/>
                    <a:gd name="connsiteY6" fmla="*/ 386043 h 560131"/>
                    <a:gd name="connsiteX7" fmla="*/ 20213 w 426184"/>
                    <a:gd name="connsiteY7" fmla="*/ 438141 h 560131"/>
                    <a:gd name="connsiteX8" fmla="*/ 0 w 426184"/>
                    <a:gd name="connsiteY8" fmla="*/ 516004 h 560131"/>
                    <a:gd name="connsiteX9" fmla="*/ 0 w 426184"/>
                    <a:gd name="connsiteY9" fmla="*/ 559989 h 560131"/>
                    <a:gd name="connsiteX10" fmla="*/ 34021 w 426184"/>
                    <a:gd name="connsiteY10" fmla="*/ 535079 h 560131"/>
                    <a:gd name="connsiteX11" fmla="*/ 90390 w 426184"/>
                    <a:gd name="connsiteY11" fmla="*/ 512873 h 560131"/>
                    <a:gd name="connsiteX12" fmla="*/ 107471 w 426184"/>
                    <a:gd name="connsiteY12" fmla="*/ 560132 h 560131"/>
                    <a:gd name="connsiteX13" fmla="*/ 196722 w 426184"/>
                    <a:gd name="connsiteY13" fmla="*/ 514581 h 560131"/>
                    <a:gd name="connsiteX14" fmla="*/ 196722 w 426184"/>
                    <a:gd name="connsiteY14" fmla="*/ 559989 h 560131"/>
                    <a:gd name="connsiteX15" fmla="*/ 229462 w 426184"/>
                    <a:gd name="connsiteY15" fmla="*/ 559989 h 560131"/>
                    <a:gd name="connsiteX16" fmla="*/ 229462 w 426184"/>
                    <a:gd name="connsiteY16" fmla="*/ 514581 h 560131"/>
                    <a:gd name="connsiteX17" fmla="*/ 318713 w 426184"/>
                    <a:gd name="connsiteY17" fmla="*/ 560132 h 560131"/>
                    <a:gd name="connsiteX18" fmla="*/ 335794 w 426184"/>
                    <a:gd name="connsiteY18" fmla="*/ 512873 h 560131"/>
                    <a:gd name="connsiteX19" fmla="*/ 392163 w 426184"/>
                    <a:gd name="connsiteY19" fmla="*/ 535079 h 560131"/>
                    <a:gd name="connsiteX20" fmla="*/ 426184 w 426184"/>
                    <a:gd name="connsiteY20" fmla="*/ 559989 h 560131"/>
                    <a:gd name="connsiteX21" fmla="*/ 426184 w 426184"/>
                    <a:gd name="connsiteY21" fmla="*/ 516004 h 560131"/>
                    <a:gd name="connsiteX22" fmla="*/ 359566 w 426184"/>
                    <a:gd name="connsiteY22" fmla="*/ 386043 h 560131"/>
                    <a:gd name="connsiteX23" fmla="*/ 34163 w 426184"/>
                    <a:gd name="connsiteY23" fmla="*/ 497072 h 560131"/>
                    <a:gd name="connsiteX24" fmla="*/ 70461 w 426184"/>
                    <a:gd name="connsiteY24" fmla="*/ 425472 h 560131"/>
                    <a:gd name="connsiteX25" fmla="*/ 81422 w 426184"/>
                    <a:gd name="connsiteY25" fmla="*/ 480987 h 560131"/>
                    <a:gd name="connsiteX26" fmla="*/ 34163 w 426184"/>
                    <a:gd name="connsiteY26" fmla="*/ 497072 h 560131"/>
                    <a:gd name="connsiteX27" fmla="*/ 303197 w 426184"/>
                    <a:gd name="connsiteY27" fmla="*/ 506467 h 560131"/>
                    <a:gd name="connsiteX28" fmla="*/ 229462 w 426184"/>
                    <a:gd name="connsiteY28" fmla="*/ 481414 h 560131"/>
                    <a:gd name="connsiteX29" fmla="*/ 229462 w 426184"/>
                    <a:gd name="connsiteY29" fmla="*/ 396007 h 560131"/>
                    <a:gd name="connsiteX30" fmla="*/ 196722 w 426184"/>
                    <a:gd name="connsiteY30" fmla="*/ 396007 h 560131"/>
                    <a:gd name="connsiteX31" fmla="*/ 196722 w 426184"/>
                    <a:gd name="connsiteY31" fmla="*/ 481557 h 560131"/>
                    <a:gd name="connsiteX32" fmla="*/ 122987 w 426184"/>
                    <a:gd name="connsiteY32" fmla="*/ 506610 h 560131"/>
                    <a:gd name="connsiteX33" fmla="*/ 197576 w 426184"/>
                    <a:gd name="connsiteY33" fmla="*/ 75301 h 560131"/>
                    <a:gd name="connsiteX34" fmla="*/ 213092 w 426184"/>
                    <a:gd name="connsiteY34" fmla="*/ 54661 h 560131"/>
                    <a:gd name="connsiteX35" fmla="*/ 228608 w 426184"/>
                    <a:gd name="connsiteY35" fmla="*/ 75301 h 560131"/>
                    <a:gd name="connsiteX36" fmla="*/ 303197 w 426184"/>
                    <a:gd name="connsiteY36" fmla="*/ 506467 h 560131"/>
                    <a:gd name="connsiteX37" fmla="*/ 344762 w 426184"/>
                    <a:gd name="connsiteY37" fmla="*/ 481130 h 560131"/>
                    <a:gd name="connsiteX38" fmla="*/ 355723 w 426184"/>
                    <a:gd name="connsiteY38" fmla="*/ 425615 h 560131"/>
                    <a:gd name="connsiteX39" fmla="*/ 392021 w 426184"/>
                    <a:gd name="connsiteY39" fmla="*/ 497215 h 560131"/>
                    <a:gd name="connsiteX40" fmla="*/ 344762 w 426184"/>
                    <a:gd name="connsiteY40" fmla="*/ 481130 h 56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26184" h="560131">
                      <a:moveTo>
                        <a:pt x="359566" y="386043"/>
                      </a:moveTo>
                      <a:cubicBezTo>
                        <a:pt x="361417" y="353161"/>
                        <a:pt x="359993" y="320279"/>
                        <a:pt x="355011" y="287681"/>
                      </a:cubicBezTo>
                      <a:cubicBezTo>
                        <a:pt x="342485" y="205690"/>
                        <a:pt x="308891" y="127684"/>
                        <a:pt x="254799" y="55657"/>
                      </a:cubicBezTo>
                      <a:lnTo>
                        <a:pt x="213092" y="0"/>
                      </a:lnTo>
                      <a:lnTo>
                        <a:pt x="171385" y="55657"/>
                      </a:lnTo>
                      <a:cubicBezTo>
                        <a:pt x="117435" y="127684"/>
                        <a:pt x="83700" y="205690"/>
                        <a:pt x="71173" y="287681"/>
                      </a:cubicBezTo>
                      <a:cubicBezTo>
                        <a:pt x="66191" y="320279"/>
                        <a:pt x="64767" y="353161"/>
                        <a:pt x="66618" y="386043"/>
                      </a:cubicBezTo>
                      <a:cubicBezTo>
                        <a:pt x="47544" y="399708"/>
                        <a:pt x="31743" y="417643"/>
                        <a:pt x="20213" y="438141"/>
                      </a:cubicBezTo>
                      <a:cubicBezTo>
                        <a:pt x="6975" y="461913"/>
                        <a:pt x="0" y="488816"/>
                        <a:pt x="0" y="516004"/>
                      </a:cubicBezTo>
                      <a:lnTo>
                        <a:pt x="0" y="559989"/>
                      </a:lnTo>
                      <a:lnTo>
                        <a:pt x="34021" y="535079"/>
                      </a:lnTo>
                      <a:cubicBezTo>
                        <a:pt x="51102" y="523833"/>
                        <a:pt x="70319" y="516147"/>
                        <a:pt x="90390" y="512873"/>
                      </a:cubicBezTo>
                      <a:cubicBezTo>
                        <a:pt x="96653" y="532232"/>
                        <a:pt x="101208" y="543193"/>
                        <a:pt x="107471" y="560132"/>
                      </a:cubicBezTo>
                      <a:cubicBezTo>
                        <a:pt x="118290" y="552872"/>
                        <a:pt x="144339" y="520844"/>
                        <a:pt x="196722" y="514581"/>
                      </a:cubicBezTo>
                      <a:lnTo>
                        <a:pt x="196722" y="559989"/>
                      </a:lnTo>
                      <a:lnTo>
                        <a:pt x="229462" y="559989"/>
                      </a:lnTo>
                      <a:lnTo>
                        <a:pt x="229462" y="514581"/>
                      </a:lnTo>
                      <a:cubicBezTo>
                        <a:pt x="281987" y="520844"/>
                        <a:pt x="307895" y="553014"/>
                        <a:pt x="318713" y="560132"/>
                      </a:cubicBezTo>
                      <a:cubicBezTo>
                        <a:pt x="324976" y="543193"/>
                        <a:pt x="329531" y="532232"/>
                        <a:pt x="335794" y="512873"/>
                      </a:cubicBezTo>
                      <a:cubicBezTo>
                        <a:pt x="355865" y="516289"/>
                        <a:pt x="375224" y="523833"/>
                        <a:pt x="392163" y="535079"/>
                      </a:cubicBezTo>
                      <a:lnTo>
                        <a:pt x="426184" y="559989"/>
                      </a:lnTo>
                      <a:lnTo>
                        <a:pt x="426184" y="516004"/>
                      </a:lnTo>
                      <a:cubicBezTo>
                        <a:pt x="426042" y="464475"/>
                        <a:pt x="401416" y="416220"/>
                        <a:pt x="359566" y="386043"/>
                      </a:cubicBezTo>
                      <a:close/>
                      <a:moveTo>
                        <a:pt x="34163" y="497072"/>
                      </a:moveTo>
                      <a:cubicBezTo>
                        <a:pt x="38149" y="469742"/>
                        <a:pt x="50960" y="444689"/>
                        <a:pt x="70461" y="425472"/>
                      </a:cubicBezTo>
                      <a:cubicBezTo>
                        <a:pt x="73024" y="443977"/>
                        <a:pt x="76725" y="462482"/>
                        <a:pt x="81422" y="480987"/>
                      </a:cubicBezTo>
                      <a:cubicBezTo>
                        <a:pt x="64910" y="484119"/>
                        <a:pt x="48967" y="489528"/>
                        <a:pt x="34163" y="497072"/>
                      </a:cubicBezTo>
                      <a:close/>
                      <a:moveTo>
                        <a:pt x="303197" y="506467"/>
                      </a:moveTo>
                      <a:cubicBezTo>
                        <a:pt x="280422" y="492233"/>
                        <a:pt x="255226" y="483834"/>
                        <a:pt x="229462" y="481414"/>
                      </a:cubicBezTo>
                      <a:lnTo>
                        <a:pt x="229462" y="396007"/>
                      </a:lnTo>
                      <a:lnTo>
                        <a:pt x="196722" y="396007"/>
                      </a:lnTo>
                      <a:lnTo>
                        <a:pt x="196722" y="481557"/>
                      </a:lnTo>
                      <a:cubicBezTo>
                        <a:pt x="170958" y="483977"/>
                        <a:pt x="145620" y="492375"/>
                        <a:pt x="122987" y="506610"/>
                      </a:cubicBezTo>
                      <a:cubicBezTo>
                        <a:pt x="74020" y="357573"/>
                        <a:pt x="100212" y="205121"/>
                        <a:pt x="197576" y="75301"/>
                      </a:cubicBezTo>
                      <a:lnTo>
                        <a:pt x="213092" y="54661"/>
                      </a:lnTo>
                      <a:lnTo>
                        <a:pt x="228608" y="75301"/>
                      </a:lnTo>
                      <a:cubicBezTo>
                        <a:pt x="325972" y="205121"/>
                        <a:pt x="352164" y="357431"/>
                        <a:pt x="303197" y="506467"/>
                      </a:cubicBezTo>
                      <a:close/>
                      <a:moveTo>
                        <a:pt x="344762" y="481130"/>
                      </a:moveTo>
                      <a:cubicBezTo>
                        <a:pt x="349460" y="462625"/>
                        <a:pt x="353161" y="444120"/>
                        <a:pt x="355723" y="425615"/>
                      </a:cubicBezTo>
                      <a:cubicBezTo>
                        <a:pt x="375224" y="444831"/>
                        <a:pt x="387893" y="469884"/>
                        <a:pt x="392021" y="497215"/>
                      </a:cubicBezTo>
                      <a:cubicBezTo>
                        <a:pt x="377075" y="489528"/>
                        <a:pt x="361132" y="484119"/>
                        <a:pt x="344762" y="481130"/>
                      </a:cubicBezTo>
                      <a:close/>
                    </a:path>
                  </a:pathLst>
                </a:custGeom>
                <a:solidFill>
                  <a:srgbClr val="1F2121"/>
                </a:solidFill>
                <a:ln w="14231"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3408FF3-A174-1D25-1CFB-6EE18E9E924D}"/>
                    </a:ext>
                  </a:extLst>
                </p:cNvPr>
                <p:cNvSpPr/>
                <p:nvPr/>
              </p:nvSpPr>
              <p:spPr>
                <a:xfrm>
                  <a:off x="3418347" y="2732593"/>
                  <a:ext cx="99499" cy="32739"/>
                </a:xfrm>
                <a:custGeom>
                  <a:avLst/>
                  <a:gdLst>
                    <a:gd name="connsiteX0" fmla="*/ 0 w 99499"/>
                    <a:gd name="connsiteY0" fmla="*/ 0 h 32739"/>
                    <a:gd name="connsiteX1" fmla="*/ 99500 w 99499"/>
                    <a:gd name="connsiteY1" fmla="*/ 0 h 32739"/>
                    <a:gd name="connsiteX2" fmla="*/ 99500 w 99499"/>
                    <a:gd name="connsiteY2" fmla="*/ 32740 h 32739"/>
                    <a:gd name="connsiteX3" fmla="*/ 0 w 99499"/>
                    <a:gd name="connsiteY3" fmla="*/ 32740 h 32739"/>
                    <a:gd name="connsiteX4" fmla="*/ 0 w 99499"/>
                    <a:gd name="connsiteY4" fmla="*/ 0 h 32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499" h="32739">
                      <a:moveTo>
                        <a:pt x="0" y="0"/>
                      </a:moveTo>
                      <a:lnTo>
                        <a:pt x="99500" y="0"/>
                      </a:lnTo>
                      <a:lnTo>
                        <a:pt x="99500" y="32740"/>
                      </a:lnTo>
                      <a:lnTo>
                        <a:pt x="0" y="32740"/>
                      </a:lnTo>
                      <a:lnTo>
                        <a:pt x="0" y="0"/>
                      </a:lnTo>
                      <a:close/>
                    </a:path>
                  </a:pathLst>
                </a:custGeom>
                <a:solidFill>
                  <a:srgbClr val="1F2121"/>
                </a:solidFill>
                <a:ln w="14231"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9052B3F5-3D09-E754-0A46-E5FDC49BF908}"/>
                    </a:ext>
                  </a:extLst>
                </p:cNvPr>
                <p:cNvSpPr/>
                <p:nvPr/>
              </p:nvSpPr>
              <p:spPr>
                <a:xfrm>
                  <a:off x="3878409" y="2732593"/>
                  <a:ext cx="99499" cy="32739"/>
                </a:xfrm>
                <a:custGeom>
                  <a:avLst/>
                  <a:gdLst>
                    <a:gd name="connsiteX0" fmla="*/ 0 w 99499"/>
                    <a:gd name="connsiteY0" fmla="*/ 0 h 32739"/>
                    <a:gd name="connsiteX1" fmla="*/ 99500 w 99499"/>
                    <a:gd name="connsiteY1" fmla="*/ 0 h 32739"/>
                    <a:gd name="connsiteX2" fmla="*/ 99500 w 99499"/>
                    <a:gd name="connsiteY2" fmla="*/ 32740 h 32739"/>
                    <a:gd name="connsiteX3" fmla="*/ 0 w 99499"/>
                    <a:gd name="connsiteY3" fmla="*/ 32740 h 32739"/>
                    <a:gd name="connsiteX4" fmla="*/ 0 w 99499"/>
                    <a:gd name="connsiteY4" fmla="*/ 0 h 32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499" h="32739">
                      <a:moveTo>
                        <a:pt x="0" y="0"/>
                      </a:moveTo>
                      <a:lnTo>
                        <a:pt x="99500" y="0"/>
                      </a:lnTo>
                      <a:lnTo>
                        <a:pt x="99500" y="32740"/>
                      </a:lnTo>
                      <a:lnTo>
                        <a:pt x="0" y="32740"/>
                      </a:lnTo>
                      <a:lnTo>
                        <a:pt x="0" y="0"/>
                      </a:lnTo>
                      <a:close/>
                    </a:path>
                  </a:pathLst>
                </a:custGeom>
                <a:solidFill>
                  <a:srgbClr val="1F2121"/>
                </a:solidFill>
                <a:ln w="14231"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C3D2236-CA6A-152D-62F0-73A42AA8DC16}"/>
                    </a:ext>
                  </a:extLst>
                </p:cNvPr>
                <p:cNvSpPr/>
                <p:nvPr/>
              </p:nvSpPr>
              <p:spPr>
                <a:xfrm>
                  <a:off x="3438702" y="2616296"/>
                  <a:ext cx="102916" cy="71315"/>
                </a:xfrm>
                <a:custGeom>
                  <a:avLst/>
                  <a:gdLst>
                    <a:gd name="connsiteX0" fmla="*/ 13808 w 102916"/>
                    <a:gd name="connsiteY0" fmla="*/ 0 h 71315"/>
                    <a:gd name="connsiteX1" fmla="*/ 102916 w 102916"/>
                    <a:gd name="connsiteY1" fmla="*/ 41565 h 71315"/>
                    <a:gd name="connsiteX2" fmla="*/ 89109 w 102916"/>
                    <a:gd name="connsiteY2" fmla="*/ 71315 h 71315"/>
                    <a:gd name="connsiteX3" fmla="*/ 0 w 102916"/>
                    <a:gd name="connsiteY3" fmla="*/ 29750 h 71315"/>
                    <a:gd name="connsiteX4" fmla="*/ 13808 w 102916"/>
                    <a:gd name="connsiteY4" fmla="*/ 0 h 7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16" h="71315">
                      <a:moveTo>
                        <a:pt x="13808" y="0"/>
                      </a:moveTo>
                      <a:lnTo>
                        <a:pt x="102916" y="41565"/>
                      </a:lnTo>
                      <a:lnTo>
                        <a:pt x="89109" y="71315"/>
                      </a:lnTo>
                      <a:lnTo>
                        <a:pt x="0" y="29750"/>
                      </a:lnTo>
                      <a:lnTo>
                        <a:pt x="13808" y="0"/>
                      </a:lnTo>
                      <a:close/>
                    </a:path>
                  </a:pathLst>
                </a:custGeom>
                <a:solidFill>
                  <a:srgbClr val="1F2121"/>
                </a:solidFill>
                <a:ln w="14231"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E3447F73-432B-D4FB-9A85-32AFA52A3A71}"/>
                    </a:ext>
                  </a:extLst>
                </p:cNvPr>
                <p:cNvSpPr/>
                <p:nvPr/>
              </p:nvSpPr>
              <p:spPr>
                <a:xfrm>
                  <a:off x="3854638" y="2810171"/>
                  <a:ext cx="102916" cy="71315"/>
                </a:xfrm>
                <a:custGeom>
                  <a:avLst/>
                  <a:gdLst>
                    <a:gd name="connsiteX0" fmla="*/ 89109 w 102916"/>
                    <a:gd name="connsiteY0" fmla="*/ 71315 h 71315"/>
                    <a:gd name="connsiteX1" fmla="*/ 0 w 102916"/>
                    <a:gd name="connsiteY1" fmla="*/ 29750 h 71315"/>
                    <a:gd name="connsiteX2" fmla="*/ 13807 w 102916"/>
                    <a:gd name="connsiteY2" fmla="*/ 0 h 71315"/>
                    <a:gd name="connsiteX3" fmla="*/ 102916 w 102916"/>
                    <a:gd name="connsiteY3" fmla="*/ 41565 h 71315"/>
                    <a:gd name="connsiteX4" fmla="*/ 89109 w 102916"/>
                    <a:gd name="connsiteY4" fmla="*/ 71315 h 7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16" h="71315">
                      <a:moveTo>
                        <a:pt x="89109" y="71315"/>
                      </a:moveTo>
                      <a:lnTo>
                        <a:pt x="0" y="29750"/>
                      </a:lnTo>
                      <a:lnTo>
                        <a:pt x="13807" y="0"/>
                      </a:lnTo>
                      <a:lnTo>
                        <a:pt x="102916" y="41565"/>
                      </a:lnTo>
                      <a:lnTo>
                        <a:pt x="89109" y="71315"/>
                      </a:lnTo>
                      <a:close/>
                    </a:path>
                  </a:pathLst>
                </a:custGeom>
                <a:solidFill>
                  <a:srgbClr val="1F2121"/>
                </a:solidFill>
                <a:ln w="14231"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810994BD-A0E6-9058-501A-F02B8EE77EAB}"/>
                    </a:ext>
                  </a:extLst>
                </p:cNvPr>
                <p:cNvSpPr/>
                <p:nvPr/>
              </p:nvSpPr>
              <p:spPr>
                <a:xfrm>
                  <a:off x="3438702" y="2810314"/>
                  <a:ext cx="102916" cy="71315"/>
                </a:xfrm>
                <a:custGeom>
                  <a:avLst/>
                  <a:gdLst>
                    <a:gd name="connsiteX0" fmla="*/ 0 w 102916"/>
                    <a:gd name="connsiteY0" fmla="*/ 41565 h 71315"/>
                    <a:gd name="connsiteX1" fmla="*/ 89109 w 102916"/>
                    <a:gd name="connsiteY1" fmla="*/ 0 h 71315"/>
                    <a:gd name="connsiteX2" fmla="*/ 102916 w 102916"/>
                    <a:gd name="connsiteY2" fmla="*/ 29750 h 71315"/>
                    <a:gd name="connsiteX3" fmla="*/ 13808 w 102916"/>
                    <a:gd name="connsiteY3" fmla="*/ 71315 h 71315"/>
                    <a:gd name="connsiteX4" fmla="*/ 0 w 102916"/>
                    <a:gd name="connsiteY4" fmla="*/ 41565 h 7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16" h="71315">
                      <a:moveTo>
                        <a:pt x="0" y="41565"/>
                      </a:moveTo>
                      <a:lnTo>
                        <a:pt x="89109" y="0"/>
                      </a:lnTo>
                      <a:lnTo>
                        <a:pt x="102916" y="29750"/>
                      </a:lnTo>
                      <a:lnTo>
                        <a:pt x="13808" y="71315"/>
                      </a:lnTo>
                      <a:lnTo>
                        <a:pt x="0" y="41565"/>
                      </a:lnTo>
                      <a:close/>
                    </a:path>
                  </a:pathLst>
                </a:custGeom>
                <a:solidFill>
                  <a:srgbClr val="1F2121"/>
                </a:solidFill>
                <a:ln w="14231"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3828D82-C914-F299-68D8-0B7E3CA06AB9}"/>
                    </a:ext>
                  </a:extLst>
                </p:cNvPr>
                <p:cNvSpPr/>
                <p:nvPr/>
              </p:nvSpPr>
              <p:spPr>
                <a:xfrm>
                  <a:off x="3854638" y="2616296"/>
                  <a:ext cx="102916" cy="71315"/>
                </a:xfrm>
                <a:custGeom>
                  <a:avLst/>
                  <a:gdLst>
                    <a:gd name="connsiteX0" fmla="*/ 89109 w 102916"/>
                    <a:gd name="connsiteY0" fmla="*/ 0 h 71315"/>
                    <a:gd name="connsiteX1" fmla="*/ 102916 w 102916"/>
                    <a:gd name="connsiteY1" fmla="*/ 29750 h 71315"/>
                    <a:gd name="connsiteX2" fmla="*/ 13807 w 102916"/>
                    <a:gd name="connsiteY2" fmla="*/ 71315 h 71315"/>
                    <a:gd name="connsiteX3" fmla="*/ 0 w 102916"/>
                    <a:gd name="connsiteY3" fmla="*/ 41565 h 71315"/>
                    <a:gd name="connsiteX4" fmla="*/ 89109 w 102916"/>
                    <a:gd name="connsiteY4" fmla="*/ 0 h 7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16" h="71315">
                      <a:moveTo>
                        <a:pt x="89109" y="0"/>
                      </a:moveTo>
                      <a:lnTo>
                        <a:pt x="102916" y="29750"/>
                      </a:lnTo>
                      <a:lnTo>
                        <a:pt x="13807" y="71315"/>
                      </a:lnTo>
                      <a:lnTo>
                        <a:pt x="0" y="41565"/>
                      </a:lnTo>
                      <a:lnTo>
                        <a:pt x="89109" y="0"/>
                      </a:lnTo>
                      <a:close/>
                    </a:path>
                  </a:pathLst>
                </a:custGeom>
                <a:solidFill>
                  <a:srgbClr val="1F2121"/>
                </a:solidFill>
                <a:ln w="14231" cap="flat">
                  <a:noFill/>
                  <a:prstDash val="solid"/>
                  <a:miter/>
                </a:ln>
              </p:spPr>
              <p:txBody>
                <a:bodyPr rtlCol="0" anchor="ctr"/>
                <a:lstStyle/>
                <a:p>
                  <a:endParaRPr lang="en-US"/>
                </a:p>
              </p:txBody>
            </p:sp>
          </p:grpSp>
        </p:grpSp>
        <p:grpSp>
          <p:nvGrpSpPr>
            <p:cNvPr id="66" name="Graphic 25">
              <a:extLst>
                <a:ext uri="{FF2B5EF4-FFF2-40B4-BE49-F238E27FC236}">
                  <a16:creationId xmlns:a16="http://schemas.microsoft.com/office/drawing/2014/main" id="{ABF69CD1-1852-112B-1079-46AD64F02955}"/>
                </a:ext>
              </a:extLst>
            </p:cNvPr>
            <p:cNvGrpSpPr/>
            <p:nvPr/>
          </p:nvGrpSpPr>
          <p:grpSpPr>
            <a:xfrm>
              <a:off x="4841412" y="2111436"/>
              <a:ext cx="1588358" cy="1588358"/>
              <a:chOff x="4841412" y="2111436"/>
              <a:chExt cx="1588358" cy="1588358"/>
            </a:xfrm>
          </p:grpSpPr>
          <p:grpSp>
            <p:nvGrpSpPr>
              <p:cNvPr id="104" name="Graphic 25">
                <a:extLst>
                  <a:ext uri="{FF2B5EF4-FFF2-40B4-BE49-F238E27FC236}">
                    <a16:creationId xmlns:a16="http://schemas.microsoft.com/office/drawing/2014/main" id="{7FAEC4E8-4C09-5A36-B584-12FF7D09A441}"/>
                  </a:ext>
                </a:extLst>
              </p:cNvPr>
              <p:cNvGrpSpPr/>
              <p:nvPr/>
            </p:nvGrpSpPr>
            <p:grpSpPr>
              <a:xfrm>
                <a:off x="4841412" y="2111436"/>
                <a:ext cx="1588358" cy="1588358"/>
                <a:chOff x="4841412" y="2111436"/>
                <a:chExt cx="1588358" cy="1588358"/>
              </a:xfrm>
            </p:grpSpPr>
            <p:sp>
              <p:nvSpPr>
                <p:cNvPr id="106" name="Freeform: Shape 105">
                  <a:extLst>
                    <a:ext uri="{FF2B5EF4-FFF2-40B4-BE49-F238E27FC236}">
                      <a16:creationId xmlns:a16="http://schemas.microsoft.com/office/drawing/2014/main" id="{CAB08A15-7C47-A23E-1C6E-4A4E655F33E6}"/>
                    </a:ext>
                  </a:extLst>
                </p:cNvPr>
                <p:cNvSpPr/>
                <p:nvPr/>
              </p:nvSpPr>
              <p:spPr>
                <a:xfrm rot="-4622281">
                  <a:off x="4973126" y="2243150"/>
                  <a:ext cx="1324930" cy="1324930"/>
                </a:xfrm>
                <a:custGeom>
                  <a:avLst/>
                  <a:gdLst>
                    <a:gd name="connsiteX0" fmla="*/ 1324931 w 1324930"/>
                    <a:gd name="connsiteY0" fmla="*/ 662466 h 1324930"/>
                    <a:gd name="connsiteX1" fmla="*/ 662465 w 1324930"/>
                    <a:gd name="connsiteY1" fmla="*/ 1324931 h 1324930"/>
                    <a:gd name="connsiteX2" fmla="*/ 0 w 1324930"/>
                    <a:gd name="connsiteY2" fmla="*/ 662466 h 1324930"/>
                    <a:gd name="connsiteX3" fmla="*/ 662465 w 1324930"/>
                    <a:gd name="connsiteY3" fmla="*/ 0 h 1324930"/>
                    <a:gd name="connsiteX4" fmla="*/ 1324931 w 1324930"/>
                    <a:gd name="connsiteY4" fmla="*/ 662466 h 1324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930" h="1324930">
                      <a:moveTo>
                        <a:pt x="1324931" y="662466"/>
                      </a:moveTo>
                      <a:cubicBezTo>
                        <a:pt x="1324931" y="1028335"/>
                        <a:pt x="1028335" y="1324931"/>
                        <a:pt x="662465" y="1324931"/>
                      </a:cubicBezTo>
                      <a:cubicBezTo>
                        <a:pt x="296595" y="1324931"/>
                        <a:pt x="0" y="1028335"/>
                        <a:pt x="0" y="662466"/>
                      </a:cubicBezTo>
                      <a:cubicBezTo>
                        <a:pt x="0" y="296596"/>
                        <a:pt x="296595" y="0"/>
                        <a:pt x="662465" y="0"/>
                      </a:cubicBezTo>
                      <a:cubicBezTo>
                        <a:pt x="1028335" y="0"/>
                        <a:pt x="1324931" y="296596"/>
                        <a:pt x="1324931" y="662466"/>
                      </a:cubicBezTo>
                      <a:close/>
                    </a:path>
                  </a:pathLst>
                </a:custGeom>
                <a:solidFill>
                  <a:srgbClr val="F6F6F4"/>
                </a:solidFill>
                <a:ln w="14231"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E47E1D4-CB4F-CEE9-1065-FD8A12D6A734}"/>
                    </a:ext>
                  </a:extLst>
                </p:cNvPr>
                <p:cNvSpPr/>
                <p:nvPr/>
              </p:nvSpPr>
              <p:spPr>
                <a:xfrm rot="-4589427">
                  <a:off x="5082922" y="2353162"/>
                  <a:ext cx="1104854" cy="1104854"/>
                </a:xfrm>
                <a:custGeom>
                  <a:avLst/>
                  <a:gdLst>
                    <a:gd name="connsiteX0" fmla="*/ 1104855 w 1104854"/>
                    <a:gd name="connsiteY0" fmla="*/ 552427 h 1104854"/>
                    <a:gd name="connsiteX1" fmla="*/ 552428 w 1104854"/>
                    <a:gd name="connsiteY1" fmla="*/ 1104855 h 1104854"/>
                    <a:gd name="connsiteX2" fmla="*/ 0 w 1104854"/>
                    <a:gd name="connsiteY2" fmla="*/ 552427 h 1104854"/>
                    <a:gd name="connsiteX3" fmla="*/ 552428 w 1104854"/>
                    <a:gd name="connsiteY3" fmla="*/ 0 h 1104854"/>
                    <a:gd name="connsiteX4" fmla="*/ 1104855 w 1104854"/>
                    <a:gd name="connsiteY4" fmla="*/ 552427 h 1104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854" h="1104854">
                      <a:moveTo>
                        <a:pt x="1104855" y="552427"/>
                      </a:moveTo>
                      <a:cubicBezTo>
                        <a:pt x="1104855" y="857525"/>
                        <a:pt x="857525" y="1104855"/>
                        <a:pt x="552428" y="1104855"/>
                      </a:cubicBezTo>
                      <a:cubicBezTo>
                        <a:pt x="247330" y="1104855"/>
                        <a:pt x="0" y="857525"/>
                        <a:pt x="0" y="552427"/>
                      </a:cubicBezTo>
                      <a:cubicBezTo>
                        <a:pt x="0" y="247330"/>
                        <a:pt x="247330" y="0"/>
                        <a:pt x="552428" y="0"/>
                      </a:cubicBezTo>
                      <a:cubicBezTo>
                        <a:pt x="857525" y="0"/>
                        <a:pt x="1104855" y="247330"/>
                        <a:pt x="1104855" y="552427"/>
                      </a:cubicBezTo>
                      <a:close/>
                    </a:path>
                  </a:pathLst>
                </a:custGeom>
                <a:solidFill>
                  <a:srgbClr val="ECE394"/>
                </a:solidFill>
                <a:ln w="14231" cap="flat">
                  <a:noFill/>
                  <a:prstDash val="solid"/>
                  <a:miter/>
                </a:ln>
              </p:spPr>
              <p:txBody>
                <a:bodyPr rtlCol="0" anchor="ctr"/>
                <a:lstStyle/>
                <a:p>
                  <a:endParaRPr lang="en-US"/>
                </a:p>
              </p:txBody>
            </p:sp>
          </p:grpSp>
          <p:sp>
            <p:nvSpPr>
              <p:cNvPr id="105" name="Freeform: Shape 104">
                <a:extLst>
                  <a:ext uri="{FF2B5EF4-FFF2-40B4-BE49-F238E27FC236}">
                    <a16:creationId xmlns:a16="http://schemas.microsoft.com/office/drawing/2014/main" id="{509024E3-889F-4A9B-5CE9-4085D31D96CF}"/>
                  </a:ext>
                </a:extLst>
              </p:cNvPr>
              <p:cNvSpPr/>
              <p:nvPr/>
            </p:nvSpPr>
            <p:spPr>
              <a:xfrm>
                <a:off x="5359235" y="2565479"/>
                <a:ext cx="553156" cy="553156"/>
              </a:xfrm>
              <a:custGeom>
                <a:avLst/>
                <a:gdLst>
                  <a:gd name="connsiteX0" fmla="*/ 553014 w 553156"/>
                  <a:gd name="connsiteY0" fmla="*/ 520702 h 553156"/>
                  <a:gd name="connsiteX1" fmla="*/ 520560 w 553156"/>
                  <a:gd name="connsiteY1" fmla="*/ 520702 h 553156"/>
                  <a:gd name="connsiteX2" fmla="*/ 520560 w 553156"/>
                  <a:gd name="connsiteY2" fmla="*/ 283269 h 553156"/>
                  <a:gd name="connsiteX3" fmla="*/ 553014 w 553156"/>
                  <a:gd name="connsiteY3" fmla="*/ 315724 h 553156"/>
                  <a:gd name="connsiteX4" fmla="*/ 553014 w 553156"/>
                  <a:gd name="connsiteY4" fmla="*/ 130674 h 553156"/>
                  <a:gd name="connsiteX5" fmla="*/ 368107 w 553156"/>
                  <a:gd name="connsiteY5" fmla="*/ 130674 h 553156"/>
                  <a:gd name="connsiteX6" fmla="*/ 426184 w 553156"/>
                  <a:gd name="connsiteY6" fmla="*/ 188751 h 553156"/>
                  <a:gd name="connsiteX7" fmla="*/ 370242 w 553156"/>
                  <a:gd name="connsiteY7" fmla="*/ 244693 h 553156"/>
                  <a:gd name="connsiteX8" fmla="*/ 244835 w 553156"/>
                  <a:gd name="connsiteY8" fmla="*/ 151456 h 553156"/>
                  <a:gd name="connsiteX9" fmla="*/ 32455 w 553156"/>
                  <a:gd name="connsiteY9" fmla="*/ 302485 h 553156"/>
                  <a:gd name="connsiteX10" fmla="*/ 32455 w 553156"/>
                  <a:gd name="connsiteY10" fmla="*/ 0 h 553156"/>
                  <a:gd name="connsiteX11" fmla="*/ 0 w 553156"/>
                  <a:gd name="connsiteY11" fmla="*/ 0 h 553156"/>
                  <a:gd name="connsiteX12" fmla="*/ 0 w 553156"/>
                  <a:gd name="connsiteY12" fmla="*/ 553157 h 553156"/>
                  <a:gd name="connsiteX13" fmla="*/ 553157 w 553156"/>
                  <a:gd name="connsiteY13" fmla="*/ 553157 h 553156"/>
                  <a:gd name="connsiteX14" fmla="*/ 553157 w 553156"/>
                  <a:gd name="connsiteY14" fmla="*/ 520702 h 553156"/>
                  <a:gd name="connsiteX15" fmla="*/ 227754 w 553156"/>
                  <a:gd name="connsiteY15" fmla="*/ 282984 h 553156"/>
                  <a:gd name="connsiteX16" fmla="*/ 227754 w 553156"/>
                  <a:gd name="connsiteY16" fmla="*/ 520702 h 553156"/>
                  <a:gd name="connsiteX17" fmla="*/ 130531 w 553156"/>
                  <a:gd name="connsiteY17" fmla="*/ 520702 h 553156"/>
                  <a:gd name="connsiteX18" fmla="*/ 130531 w 553156"/>
                  <a:gd name="connsiteY18" fmla="*/ 352022 h 553156"/>
                  <a:gd name="connsiteX19" fmla="*/ 227754 w 553156"/>
                  <a:gd name="connsiteY19" fmla="*/ 282984 h 553156"/>
                  <a:gd name="connsiteX20" fmla="*/ 260209 w 553156"/>
                  <a:gd name="connsiteY20" fmla="*/ 284550 h 553156"/>
                  <a:gd name="connsiteX21" fmla="*/ 358570 w 553156"/>
                  <a:gd name="connsiteY21" fmla="*/ 357716 h 553156"/>
                  <a:gd name="connsiteX22" fmla="*/ 358570 w 553156"/>
                  <a:gd name="connsiteY22" fmla="*/ 520844 h 553156"/>
                  <a:gd name="connsiteX23" fmla="*/ 260209 w 553156"/>
                  <a:gd name="connsiteY23" fmla="*/ 520844 h 553156"/>
                  <a:gd name="connsiteX24" fmla="*/ 260209 w 553156"/>
                  <a:gd name="connsiteY24" fmla="*/ 284550 h 553156"/>
                  <a:gd name="connsiteX25" fmla="*/ 390882 w 553156"/>
                  <a:gd name="connsiteY25" fmla="*/ 361417 h 553156"/>
                  <a:gd name="connsiteX26" fmla="*/ 488105 w 553156"/>
                  <a:gd name="connsiteY26" fmla="*/ 264194 h 553156"/>
                  <a:gd name="connsiteX27" fmla="*/ 488105 w 553156"/>
                  <a:gd name="connsiteY27" fmla="*/ 520560 h 553156"/>
                  <a:gd name="connsiteX28" fmla="*/ 390882 w 553156"/>
                  <a:gd name="connsiteY28" fmla="*/ 520560 h 553156"/>
                  <a:gd name="connsiteX29" fmla="*/ 390882 w 553156"/>
                  <a:gd name="connsiteY29" fmla="*/ 361417 h 553156"/>
                  <a:gd name="connsiteX30" fmla="*/ 244266 w 553156"/>
                  <a:gd name="connsiteY30" fmla="*/ 191598 h 553156"/>
                  <a:gd name="connsiteX31" fmla="*/ 373231 w 553156"/>
                  <a:gd name="connsiteY31" fmla="*/ 287539 h 553156"/>
                  <a:gd name="connsiteX32" fmla="*/ 471877 w 553156"/>
                  <a:gd name="connsiteY32" fmla="*/ 188893 h 553156"/>
                  <a:gd name="connsiteX33" fmla="*/ 446112 w 553156"/>
                  <a:gd name="connsiteY33" fmla="*/ 163129 h 553156"/>
                  <a:gd name="connsiteX34" fmla="*/ 520417 w 553156"/>
                  <a:gd name="connsiteY34" fmla="*/ 163129 h 553156"/>
                  <a:gd name="connsiteX35" fmla="*/ 520417 w 553156"/>
                  <a:gd name="connsiteY35" fmla="*/ 237433 h 553156"/>
                  <a:gd name="connsiteX36" fmla="*/ 494653 w 553156"/>
                  <a:gd name="connsiteY36" fmla="*/ 211669 h 553156"/>
                  <a:gd name="connsiteX37" fmla="*/ 375936 w 553156"/>
                  <a:gd name="connsiteY37" fmla="*/ 330385 h 553156"/>
                  <a:gd name="connsiteX38" fmla="*/ 243554 w 553156"/>
                  <a:gd name="connsiteY38" fmla="*/ 231882 h 553156"/>
                  <a:gd name="connsiteX39" fmla="*/ 32028 w 553156"/>
                  <a:gd name="connsiteY39" fmla="*/ 382199 h 553156"/>
                  <a:gd name="connsiteX40" fmla="*/ 32028 w 553156"/>
                  <a:gd name="connsiteY40" fmla="*/ 342342 h 553156"/>
                  <a:gd name="connsiteX41" fmla="*/ 244266 w 553156"/>
                  <a:gd name="connsiteY41" fmla="*/ 191598 h 553156"/>
                  <a:gd name="connsiteX42" fmla="*/ 32312 w 553156"/>
                  <a:gd name="connsiteY42" fmla="*/ 421914 h 553156"/>
                  <a:gd name="connsiteX43" fmla="*/ 98219 w 553156"/>
                  <a:gd name="connsiteY43" fmla="*/ 375082 h 553156"/>
                  <a:gd name="connsiteX44" fmla="*/ 98219 w 553156"/>
                  <a:gd name="connsiteY44" fmla="*/ 520702 h 553156"/>
                  <a:gd name="connsiteX45" fmla="*/ 32312 w 553156"/>
                  <a:gd name="connsiteY45" fmla="*/ 520702 h 553156"/>
                  <a:gd name="connsiteX46" fmla="*/ 32312 w 553156"/>
                  <a:gd name="connsiteY46" fmla="*/ 421914 h 55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553156" h="553156">
                    <a:moveTo>
                      <a:pt x="553014" y="520702"/>
                    </a:moveTo>
                    <a:lnTo>
                      <a:pt x="520560" y="520702"/>
                    </a:lnTo>
                    <a:lnTo>
                      <a:pt x="520560" y="283269"/>
                    </a:lnTo>
                    <a:lnTo>
                      <a:pt x="553014" y="315724"/>
                    </a:lnTo>
                    <a:lnTo>
                      <a:pt x="553014" y="130674"/>
                    </a:lnTo>
                    <a:lnTo>
                      <a:pt x="368107" y="130674"/>
                    </a:lnTo>
                    <a:lnTo>
                      <a:pt x="426184" y="188751"/>
                    </a:lnTo>
                    <a:lnTo>
                      <a:pt x="370242" y="244693"/>
                    </a:lnTo>
                    <a:lnTo>
                      <a:pt x="244835" y="151456"/>
                    </a:lnTo>
                    <a:lnTo>
                      <a:pt x="32455" y="302485"/>
                    </a:lnTo>
                    <a:lnTo>
                      <a:pt x="32455" y="0"/>
                    </a:lnTo>
                    <a:lnTo>
                      <a:pt x="0" y="0"/>
                    </a:lnTo>
                    <a:lnTo>
                      <a:pt x="0" y="553157"/>
                    </a:lnTo>
                    <a:lnTo>
                      <a:pt x="553157" y="553157"/>
                    </a:lnTo>
                    <a:lnTo>
                      <a:pt x="553157" y="520702"/>
                    </a:lnTo>
                    <a:close/>
                    <a:moveTo>
                      <a:pt x="227754" y="282984"/>
                    </a:moveTo>
                    <a:lnTo>
                      <a:pt x="227754" y="520702"/>
                    </a:lnTo>
                    <a:lnTo>
                      <a:pt x="130531" y="520702"/>
                    </a:lnTo>
                    <a:lnTo>
                      <a:pt x="130531" y="352022"/>
                    </a:lnTo>
                    <a:lnTo>
                      <a:pt x="227754" y="282984"/>
                    </a:lnTo>
                    <a:close/>
                    <a:moveTo>
                      <a:pt x="260209" y="284550"/>
                    </a:moveTo>
                    <a:lnTo>
                      <a:pt x="358570" y="357716"/>
                    </a:lnTo>
                    <a:lnTo>
                      <a:pt x="358570" y="520844"/>
                    </a:lnTo>
                    <a:lnTo>
                      <a:pt x="260209" y="520844"/>
                    </a:lnTo>
                    <a:lnTo>
                      <a:pt x="260209" y="284550"/>
                    </a:lnTo>
                    <a:close/>
                    <a:moveTo>
                      <a:pt x="390882" y="361417"/>
                    </a:moveTo>
                    <a:lnTo>
                      <a:pt x="488105" y="264194"/>
                    </a:lnTo>
                    <a:lnTo>
                      <a:pt x="488105" y="520560"/>
                    </a:lnTo>
                    <a:lnTo>
                      <a:pt x="390882" y="520560"/>
                    </a:lnTo>
                    <a:lnTo>
                      <a:pt x="390882" y="361417"/>
                    </a:lnTo>
                    <a:close/>
                    <a:moveTo>
                      <a:pt x="244266" y="191598"/>
                    </a:moveTo>
                    <a:lnTo>
                      <a:pt x="373231" y="287539"/>
                    </a:lnTo>
                    <a:lnTo>
                      <a:pt x="471877" y="188893"/>
                    </a:lnTo>
                    <a:lnTo>
                      <a:pt x="446112" y="163129"/>
                    </a:lnTo>
                    <a:lnTo>
                      <a:pt x="520417" y="163129"/>
                    </a:lnTo>
                    <a:lnTo>
                      <a:pt x="520417" y="237433"/>
                    </a:lnTo>
                    <a:lnTo>
                      <a:pt x="494653" y="211669"/>
                    </a:lnTo>
                    <a:lnTo>
                      <a:pt x="375936" y="330385"/>
                    </a:lnTo>
                    <a:lnTo>
                      <a:pt x="243554" y="231882"/>
                    </a:lnTo>
                    <a:lnTo>
                      <a:pt x="32028" y="382199"/>
                    </a:lnTo>
                    <a:lnTo>
                      <a:pt x="32028" y="342342"/>
                    </a:lnTo>
                    <a:lnTo>
                      <a:pt x="244266" y="191598"/>
                    </a:lnTo>
                    <a:close/>
                    <a:moveTo>
                      <a:pt x="32312" y="421914"/>
                    </a:moveTo>
                    <a:lnTo>
                      <a:pt x="98219" y="375082"/>
                    </a:lnTo>
                    <a:lnTo>
                      <a:pt x="98219" y="520702"/>
                    </a:lnTo>
                    <a:lnTo>
                      <a:pt x="32312" y="520702"/>
                    </a:lnTo>
                    <a:lnTo>
                      <a:pt x="32312" y="421914"/>
                    </a:lnTo>
                    <a:close/>
                  </a:path>
                </a:pathLst>
              </a:custGeom>
              <a:solidFill>
                <a:srgbClr val="1F2121"/>
              </a:solidFill>
              <a:ln w="14231" cap="flat">
                <a:noFill/>
                <a:prstDash val="solid"/>
                <a:miter/>
              </a:ln>
            </p:spPr>
            <p:txBody>
              <a:bodyPr rtlCol="0" anchor="ctr"/>
              <a:lstStyle/>
              <a:p>
                <a:endParaRPr lang="en-US"/>
              </a:p>
            </p:txBody>
          </p:sp>
        </p:grpSp>
        <p:grpSp>
          <p:nvGrpSpPr>
            <p:cNvPr id="67" name="Graphic 25">
              <a:extLst>
                <a:ext uri="{FF2B5EF4-FFF2-40B4-BE49-F238E27FC236}">
                  <a16:creationId xmlns:a16="http://schemas.microsoft.com/office/drawing/2014/main" id="{7EF41E1A-BE01-27E0-52C5-C30E4D4A2722}"/>
                </a:ext>
              </a:extLst>
            </p:cNvPr>
            <p:cNvGrpSpPr/>
            <p:nvPr/>
          </p:nvGrpSpPr>
          <p:grpSpPr>
            <a:xfrm>
              <a:off x="6637886" y="1968582"/>
              <a:ext cx="1873754" cy="1873754"/>
              <a:chOff x="6637886" y="1968582"/>
              <a:chExt cx="1873754" cy="1873754"/>
            </a:xfrm>
          </p:grpSpPr>
          <p:grpSp>
            <p:nvGrpSpPr>
              <p:cNvPr id="91" name="Graphic 25">
                <a:extLst>
                  <a:ext uri="{FF2B5EF4-FFF2-40B4-BE49-F238E27FC236}">
                    <a16:creationId xmlns:a16="http://schemas.microsoft.com/office/drawing/2014/main" id="{DE299146-42F1-2F26-D01F-FDE3D277DFCD}"/>
                  </a:ext>
                </a:extLst>
              </p:cNvPr>
              <p:cNvGrpSpPr/>
              <p:nvPr/>
            </p:nvGrpSpPr>
            <p:grpSpPr>
              <a:xfrm>
                <a:off x="6637886" y="1968582"/>
                <a:ext cx="1873754" cy="1873754"/>
                <a:chOff x="6637886" y="1968582"/>
                <a:chExt cx="1873754" cy="1873754"/>
              </a:xfrm>
            </p:grpSpPr>
            <p:sp>
              <p:nvSpPr>
                <p:cNvPr id="102" name="Freeform: Shape 101">
                  <a:extLst>
                    <a:ext uri="{FF2B5EF4-FFF2-40B4-BE49-F238E27FC236}">
                      <a16:creationId xmlns:a16="http://schemas.microsoft.com/office/drawing/2014/main" id="{9AC6905E-54D5-D4EB-2882-247FE3461DDA}"/>
                    </a:ext>
                  </a:extLst>
                </p:cNvPr>
                <p:cNvSpPr/>
                <p:nvPr/>
              </p:nvSpPr>
              <p:spPr>
                <a:xfrm rot="-2700000">
                  <a:off x="6912291" y="2242987"/>
                  <a:ext cx="1324944" cy="1324944"/>
                </a:xfrm>
                <a:custGeom>
                  <a:avLst/>
                  <a:gdLst>
                    <a:gd name="connsiteX0" fmla="*/ 1324944 w 1324944"/>
                    <a:gd name="connsiteY0" fmla="*/ 662472 h 1324944"/>
                    <a:gd name="connsiteX1" fmla="*/ 662472 w 1324944"/>
                    <a:gd name="connsiteY1" fmla="*/ 1324944 h 1324944"/>
                    <a:gd name="connsiteX2" fmla="*/ 0 w 1324944"/>
                    <a:gd name="connsiteY2" fmla="*/ 662472 h 1324944"/>
                    <a:gd name="connsiteX3" fmla="*/ 662472 w 1324944"/>
                    <a:gd name="connsiteY3" fmla="*/ 0 h 1324944"/>
                    <a:gd name="connsiteX4" fmla="*/ 1324944 w 1324944"/>
                    <a:gd name="connsiteY4" fmla="*/ 662472 h 1324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944" h="1324944">
                      <a:moveTo>
                        <a:pt x="1324944" y="662472"/>
                      </a:moveTo>
                      <a:cubicBezTo>
                        <a:pt x="1324944" y="1028345"/>
                        <a:pt x="1028345" y="1324944"/>
                        <a:pt x="662472" y="1324944"/>
                      </a:cubicBezTo>
                      <a:cubicBezTo>
                        <a:pt x="296599" y="1324944"/>
                        <a:pt x="0" y="1028345"/>
                        <a:pt x="0" y="662472"/>
                      </a:cubicBezTo>
                      <a:cubicBezTo>
                        <a:pt x="0" y="296599"/>
                        <a:pt x="296599" y="0"/>
                        <a:pt x="662472" y="0"/>
                      </a:cubicBezTo>
                      <a:cubicBezTo>
                        <a:pt x="1028345" y="0"/>
                        <a:pt x="1324944" y="296599"/>
                        <a:pt x="1324944" y="662472"/>
                      </a:cubicBezTo>
                      <a:close/>
                    </a:path>
                  </a:pathLst>
                </a:custGeom>
                <a:solidFill>
                  <a:srgbClr val="F6F6F4"/>
                </a:solidFill>
                <a:ln w="14231"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0952AAF3-8AEB-052F-3BD1-16EF6BDCA6F3}"/>
                    </a:ext>
                  </a:extLst>
                </p:cNvPr>
                <p:cNvSpPr/>
                <p:nvPr/>
              </p:nvSpPr>
              <p:spPr>
                <a:xfrm rot="-2700000">
                  <a:off x="7022323" y="2353019"/>
                  <a:ext cx="1104879" cy="1104879"/>
                </a:xfrm>
                <a:custGeom>
                  <a:avLst/>
                  <a:gdLst>
                    <a:gd name="connsiteX0" fmla="*/ 1104879 w 1104879"/>
                    <a:gd name="connsiteY0" fmla="*/ 552440 h 1104879"/>
                    <a:gd name="connsiteX1" fmla="*/ 552440 w 1104879"/>
                    <a:gd name="connsiteY1" fmla="*/ 1104879 h 1104879"/>
                    <a:gd name="connsiteX2" fmla="*/ 0 w 1104879"/>
                    <a:gd name="connsiteY2" fmla="*/ 552440 h 1104879"/>
                    <a:gd name="connsiteX3" fmla="*/ 552440 w 1104879"/>
                    <a:gd name="connsiteY3" fmla="*/ 0 h 1104879"/>
                    <a:gd name="connsiteX4" fmla="*/ 1104879 w 1104879"/>
                    <a:gd name="connsiteY4" fmla="*/ 552440 h 1104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879" h="1104879">
                      <a:moveTo>
                        <a:pt x="1104879" y="552440"/>
                      </a:moveTo>
                      <a:cubicBezTo>
                        <a:pt x="1104879" y="857544"/>
                        <a:pt x="857544" y="1104879"/>
                        <a:pt x="552440" y="1104879"/>
                      </a:cubicBezTo>
                      <a:cubicBezTo>
                        <a:pt x="247336" y="1104879"/>
                        <a:pt x="0" y="857544"/>
                        <a:pt x="0" y="552440"/>
                      </a:cubicBezTo>
                      <a:cubicBezTo>
                        <a:pt x="0" y="247336"/>
                        <a:pt x="247336" y="0"/>
                        <a:pt x="552440" y="0"/>
                      </a:cubicBezTo>
                      <a:cubicBezTo>
                        <a:pt x="857544" y="0"/>
                        <a:pt x="1104879" y="247336"/>
                        <a:pt x="1104879" y="552440"/>
                      </a:cubicBezTo>
                      <a:close/>
                    </a:path>
                  </a:pathLst>
                </a:custGeom>
                <a:solidFill>
                  <a:srgbClr val="ECE394"/>
                </a:solidFill>
                <a:ln w="14231" cap="flat">
                  <a:noFill/>
                  <a:prstDash val="solid"/>
                  <a:miter/>
                </a:ln>
              </p:spPr>
              <p:txBody>
                <a:bodyPr rtlCol="0" anchor="ctr"/>
                <a:lstStyle/>
                <a:p>
                  <a:endParaRPr lang="en-US"/>
                </a:p>
              </p:txBody>
            </p:sp>
          </p:grpSp>
          <p:grpSp>
            <p:nvGrpSpPr>
              <p:cNvPr id="92" name="Graphic 25">
                <a:extLst>
                  <a:ext uri="{FF2B5EF4-FFF2-40B4-BE49-F238E27FC236}">
                    <a16:creationId xmlns:a16="http://schemas.microsoft.com/office/drawing/2014/main" id="{628A6A60-787C-EFC4-62BD-4CCF46929DB9}"/>
                  </a:ext>
                </a:extLst>
              </p:cNvPr>
              <p:cNvGrpSpPr/>
              <p:nvPr/>
            </p:nvGrpSpPr>
            <p:grpSpPr>
              <a:xfrm>
                <a:off x="7292010" y="2551386"/>
                <a:ext cx="545327" cy="620201"/>
                <a:chOff x="7292010" y="2551386"/>
                <a:chExt cx="545327" cy="620201"/>
              </a:xfrm>
              <a:solidFill>
                <a:srgbClr val="1F2121"/>
              </a:solidFill>
            </p:grpSpPr>
            <p:sp>
              <p:nvSpPr>
                <p:cNvPr id="93" name="Freeform: Shape 92">
                  <a:extLst>
                    <a:ext uri="{FF2B5EF4-FFF2-40B4-BE49-F238E27FC236}">
                      <a16:creationId xmlns:a16="http://schemas.microsoft.com/office/drawing/2014/main" id="{C54F6C89-69EB-44D6-D2AF-4A628B364A67}"/>
                    </a:ext>
                  </a:extLst>
                </p:cNvPr>
                <p:cNvSpPr/>
                <p:nvPr/>
              </p:nvSpPr>
              <p:spPr>
                <a:xfrm>
                  <a:off x="7292010" y="2551386"/>
                  <a:ext cx="545327" cy="620201"/>
                </a:xfrm>
                <a:custGeom>
                  <a:avLst/>
                  <a:gdLst>
                    <a:gd name="connsiteX0" fmla="*/ 460063 w 545327"/>
                    <a:gd name="connsiteY0" fmla="*/ 148325 h 620201"/>
                    <a:gd name="connsiteX1" fmla="*/ 488532 w 545327"/>
                    <a:gd name="connsiteY1" fmla="*/ 119855 h 620201"/>
                    <a:gd name="connsiteX2" fmla="*/ 514296 w 545327"/>
                    <a:gd name="connsiteY2" fmla="*/ 145620 h 620201"/>
                    <a:gd name="connsiteX3" fmla="*/ 540061 w 545327"/>
                    <a:gd name="connsiteY3" fmla="*/ 119855 h 620201"/>
                    <a:gd name="connsiteX4" fmla="*/ 462909 w 545327"/>
                    <a:gd name="connsiteY4" fmla="*/ 42704 h 620201"/>
                    <a:gd name="connsiteX5" fmla="*/ 437145 w 545327"/>
                    <a:gd name="connsiteY5" fmla="*/ 68468 h 620201"/>
                    <a:gd name="connsiteX6" fmla="*/ 462909 w 545327"/>
                    <a:gd name="connsiteY6" fmla="*/ 94233 h 620201"/>
                    <a:gd name="connsiteX7" fmla="*/ 432020 w 545327"/>
                    <a:gd name="connsiteY7" fmla="*/ 125122 h 620201"/>
                    <a:gd name="connsiteX8" fmla="*/ 327253 w 545327"/>
                    <a:gd name="connsiteY8" fmla="*/ 79287 h 620201"/>
                    <a:gd name="connsiteX9" fmla="*/ 327253 w 545327"/>
                    <a:gd name="connsiteY9" fmla="*/ 36298 h 620201"/>
                    <a:gd name="connsiteX10" fmla="*/ 363552 w 545327"/>
                    <a:gd name="connsiteY10" fmla="*/ 36298 h 620201"/>
                    <a:gd name="connsiteX11" fmla="*/ 363552 w 545327"/>
                    <a:gd name="connsiteY11" fmla="*/ 0 h 620201"/>
                    <a:gd name="connsiteX12" fmla="*/ 181776 w 545327"/>
                    <a:gd name="connsiteY12" fmla="*/ 0 h 620201"/>
                    <a:gd name="connsiteX13" fmla="*/ 181776 w 545327"/>
                    <a:gd name="connsiteY13" fmla="*/ 36298 h 620201"/>
                    <a:gd name="connsiteX14" fmla="*/ 218074 w 545327"/>
                    <a:gd name="connsiteY14" fmla="*/ 36298 h 620201"/>
                    <a:gd name="connsiteX15" fmla="*/ 218074 w 545327"/>
                    <a:gd name="connsiteY15" fmla="*/ 79287 h 620201"/>
                    <a:gd name="connsiteX16" fmla="*/ 113307 w 545327"/>
                    <a:gd name="connsiteY16" fmla="*/ 125122 h 620201"/>
                    <a:gd name="connsiteX17" fmla="*/ 82418 w 545327"/>
                    <a:gd name="connsiteY17" fmla="*/ 94233 h 620201"/>
                    <a:gd name="connsiteX18" fmla="*/ 108183 w 545327"/>
                    <a:gd name="connsiteY18" fmla="*/ 68468 h 620201"/>
                    <a:gd name="connsiteX19" fmla="*/ 82418 w 545327"/>
                    <a:gd name="connsiteY19" fmla="*/ 42704 h 620201"/>
                    <a:gd name="connsiteX20" fmla="*/ 5267 w 545327"/>
                    <a:gd name="connsiteY20" fmla="*/ 119855 h 620201"/>
                    <a:gd name="connsiteX21" fmla="*/ 31031 w 545327"/>
                    <a:gd name="connsiteY21" fmla="*/ 145620 h 620201"/>
                    <a:gd name="connsiteX22" fmla="*/ 56796 w 545327"/>
                    <a:gd name="connsiteY22" fmla="*/ 119855 h 620201"/>
                    <a:gd name="connsiteX23" fmla="*/ 85265 w 545327"/>
                    <a:gd name="connsiteY23" fmla="*/ 148325 h 620201"/>
                    <a:gd name="connsiteX24" fmla="*/ 0 w 545327"/>
                    <a:gd name="connsiteY24" fmla="*/ 346328 h 620201"/>
                    <a:gd name="connsiteX25" fmla="*/ 272593 w 545327"/>
                    <a:gd name="connsiteY25" fmla="*/ 620202 h 620201"/>
                    <a:gd name="connsiteX26" fmla="*/ 545328 w 545327"/>
                    <a:gd name="connsiteY26" fmla="*/ 346328 h 620201"/>
                    <a:gd name="connsiteX27" fmla="*/ 460063 w 545327"/>
                    <a:gd name="connsiteY27" fmla="*/ 148325 h 620201"/>
                    <a:gd name="connsiteX28" fmla="*/ 254372 w 545327"/>
                    <a:gd name="connsiteY28" fmla="*/ 36156 h 620201"/>
                    <a:gd name="connsiteX29" fmla="*/ 290670 w 545327"/>
                    <a:gd name="connsiteY29" fmla="*/ 36156 h 620201"/>
                    <a:gd name="connsiteX30" fmla="*/ 290670 w 545327"/>
                    <a:gd name="connsiteY30" fmla="*/ 74305 h 620201"/>
                    <a:gd name="connsiteX31" fmla="*/ 272450 w 545327"/>
                    <a:gd name="connsiteY31" fmla="*/ 73735 h 620201"/>
                    <a:gd name="connsiteX32" fmla="*/ 254230 w 545327"/>
                    <a:gd name="connsiteY32" fmla="*/ 74305 h 620201"/>
                    <a:gd name="connsiteX33" fmla="*/ 254230 w 545327"/>
                    <a:gd name="connsiteY33" fmla="*/ 36156 h 620201"/>
                    <a:gd name="connsiteX34" fmla="*/ 272593 w 545327"/>
                    <a:gd name="connsiteY34" fmla="*/ 583903 h 620201"/>
                    <a:gd name="connsiteX35" fmla="*/ 36298 w 545327"/>
                    <a:gd name="connsiteY35" fmla="*/ 346328 h 620201"/>
                    <a:gd name="connsiteX36" fmla="*/ 272593 w 545327"/>
                    <a:gd name="connsiteY36" fmla="*/ 110033 h 620201"/>
                    <a:gd name="connsiteX37" fmla="*/ 508887 w 545327"/>
                    <a:gd name="connsiteY37" fmla="*/ 346328 h 620201"/>
                    <a:gd name="connsiteX38" fmla="*/ 272593 w 545327"/>
                    <a:gd name="connsiteY38" fmla="*/ 583903 h 62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45327" h="620201">
                      <a:moveTo>
                        <a:pt x="460063" y="148325"/>
                      </a:moveTo>
                      <a:lnTo>
                        <a:pt x="488532" y="119855"/>
                      </a:lnTo>
                      <a:lnTo>
                        <a:pt x="514296" y="145620"/>
                      </a:lnTo>
                      <a:lnTo>
                        <a:pt x="540061" y="119855"/>
                      </a:lnTo>
                      <a:lnTo>
                        <a:pt x="462909" y="42704"/>
                      </a:lnTo>
                      <a:lnTo>
                        <a:pt x="437145" y="68468"/>
                      </a:lnTo>
                      <a:lnTo>
                        <a:pt x="462909" y="94233"/>
                      </a:lnTo>
                      <a:lnTo>
                        <a:pt x="432020" y="125122"/>
                      </a:lnTo>
                      <a:cubicBezTo>
                        <a:pt x="400704" y="102489"/>
                        <a:pt x="365118" y="86831"/>
                        <a:pt x="327253" y="79287"/>
                      </a:cubicBezTo>
                      <a:lnTo>
                        <a:pt x="327253" y="36298"/>
                      </a:lnTo>
                      <a:lnTo>
                        <a:pt x="363552" y="36298"/>
                      </a:lnTo>
                      <a:lnTo>
                        <a:pt x="363552" y="0"/>
                      </a:lnTo>
                      <a:lnTo>
                        <a:pt x="181776" y="0"/>
                      </a:lnTo>
                      <a:lnTo>
                        <a:pt x="181776" y="36298"/>
                      </a:lnTo>
                      <a:lnTo>
                        <a:pt x="218074" y="36298"/>
                      </a:lnTo>
                      <a:lnTo>
                        <a:pt x="218074" y="79287"/>
                      </a:lnTo>
                      <a:cubicBezTo>
                        <a:pt x="180210" y="86973"/>
                        <a:pt x="144624" y="102489"/>
                        <a:pt x="113307" y="125122"/>
                      </a:cubicBezTo>
                      <a:lnTo>
                        <a:pt x="82418" y="94233"/>
                      </a:lnTo>
                      <a:lnTo>
                        <a:pt x="108183" y="68468"/>
                      </a:lnTo>
                      <a:lnTo>
                        <a:pt x="82418" y="42704"/>
                      </a:lnTo>
                      <a:lnTo>
                        <a:pt x="5267" y="119855"/>
                      </a:lnTo>
                      <a:lnTo>
                        <a:pt x="31031" y="145620"/>
                      </a:lnTo>
                      <a:lnTo>
                        <a:pt x="56796" y="119855"/>
                      </a:lnTo>
                      <a:lnTo>
                        <a:pt x="85265" y="148325"/>
                      </a:lnTo>
                      <a:cubicBezTo>
                        <a:pt x="31601" y="199142"/>
                        <a:pt x="0" y="269319"/>
                        <a:pt x="0" y="346328"/>
                      </a:cubicBezTo>
                      <a:cubicBezTo>
                        <a:pt x="0" y="497357"/>
                        <a:pt x="122275" y="620202"/>
                        <a:pt x="272593" y="620202"/>
                      </a:cubicBezTo>
                      <a:cubicBezTo>
                        <a:pt x="422910" y="620202"/>
                        <a:pt x="545328" y="497357"/>
                        <a:pt x="545328" y="346328"/>
                      </a:cubicBezTo>
                      <a:cubicBezTo>
                        <a:pt x="545328" y="272877"/>
                        <a:pt x="516289" y="201704"/>
                        <a:pt x="460063" y="148325"/>
                      </a:cubicBezTo>
                      <a:close/>
                      <a:moveTo>
                        <a:pt x="254372" y="36156"/>
                      </a:moveTo>
                      <a:lnTo>
                        <a:pt x="290670" y="36156"/>
                      </a:lnTo>
                      <a:lnTo>
                        <a:pt x="290670" y="74305"/>
                      </a:lnTo>
                      <a:cubicBezTo>
                        <a:pt x="284692" y="73878"/>
                        <a:pt x="278571" y="73735"/>
                        <a:pt x="272450" y="73735"/>
                      </a:cubicBezTo>
                      <a:cubicBezTo>
                        <a:pt x="266329" y="73735"/>
                        <a:pt x="260351" y="74020"/>
                        <a:pt x="254230" y="74305"/>
                      </a:cubicBezTo>
                      <a:lnTo>
                        <a:pt x="254230" y="36156"/>
                      </a:lnTo>
                      <a:close/>
                      <a:moveTo>
                        <a:pt x="272593" y="583903"/>
                      </a:moveTo>
                      <a:cubicBezTo>
                        <a:pt x="142346" y="583903"/>
                        <a:pt x="36298" y="477286"/>
                        <a:pt x="36298" y="346328"/>
                      </a:cubicBezTo>
                      <a:cubicBezTo>
                        <a:pt x="36298" y="216081"/>
                        <a:pt x="142346" y="110033"/>
                        <a:pt x="272593" y="110033"/>
                      </a:cubicBezTo>
                      <a:cubicBezTo>
                        <a:pt x="402839" y="110033"/>
                        <a:pt x="508887" y="216081"/>
                        <a:pt x="508887" y="346328"/>
                      </a:cubicBezTo>
                      <a:cubicBezTo>
                        <a:pt x="508887" y="477286"/>
                        <a:pt x="402839" y="583903"/>
                        <a:pt x="272593" y="583903"/>
                      </a:cubicBezTo>
                      <a:close/>
                    </a:path>
                  </a:pathLst>
                </a:custGeom>
                <a:solidFill>
                  <a:srgbClr val="1F2121"/>
                </a:solidFill>
                <a:ln w="14231"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AD536E0-9C1F-8BBA-1F84-52BFC0BAF879}"/>
                    </a:ext>
                  </a:extLst>
                </p:cNvPr>
                <p:cNvSpPr/>
                <p:nvPr/>
              </p:nvSpPr>
              <p:spPr>
                <a:xfrm>
                  <a:off x="7510226" y="2697718"/>
                  <a:ext cx="109037" cy="254514"/>
                </a:xfrm>
                <a:custGeom>
                  <a:avLst/>
                  <a:gdLst>
                    <a:gd name="connsiteX0" fmla="*/ 72597 w 109037"/>
                    <a:gd name="connsiteY0" fmla="*/ 148609 h 254514"/>
                    <a:gd name="connsiteX1" fmla="*/ 72597 w 109037"/>
                    <a:gd name="connsiteY1" fmla="*/ 0 h 254514"/>
                    <a:gd name="connsiteX2" fmla="*/ 36299 w 109037"/>
                    <a:gd name="connsiteY2" fmla="*/ 0 h 254514"/>
                    <a:gd name="connsiteX3" fmla="*/ 36299 w 109037"/>
                    <a:gd name="connsiteY3" fmla="*/ 148609 h 254514"/>
                    <a:gd name="connsiteX4" fmla="*/ 0 w 109037"/>
                    <a:gd name="connsiteY4" fmla="*/ 199996 h 254514"/>
                    <a:gd name="connsiteX5" fmla="*/ 54519 w 109037"/>
                    <a:gd name="connsiteY5" fmla="*/ 254515 h 254514"/>
                    <a:gd name="connsiteX6" fmla="*/ 109037 w 109037"/>
                    <a:gd name="connsiteY6" fmla="*/ 199996 h 254514"/>
                    <a:gd name="connsiteX7" fmla="*/ 72597 w 109037"/>
                    <a:gd name="connsiteY7" fmla="*/ 148609 h 254514"/>
                    <a:gd name="connsiteX8" fmla="*/ 54376 w 109037"/>
                    <a:gd name="connsiteY8" fmla="*/ 218216 h 254514"/>
                    <a:gd name="connsiteX9" fmla="*/ 36156 w 109037"/>
                    <a:gd name="connsiteY9" fmla="*/ 199996 h 254514"/>
                    <a:gd name="connsiteX10" fmla="*/ 54376 w 109037"/>
                    <a:gd name="connsiteY10" fmla="*/ 181776 h 254514"/>
                    <a:gd name="connsiteX11" fmla="*/ 72597 w 109037"/>
                    <a:gd name="connsiteY11" fmla="*/ 199996 h 254514"/>
                    <a:gd name="connsiteX12" fmla="*/ 54376 w 109037"/>
                    <a:gd name="connsiteY12" fmla="*/ 218216 h 25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9037" h="254514">
                      <a:moveTo>
                        <a:pt x="72597" y="148609"/>
                      </a:moveTo>
                      <a:lnTo>
                        <a:pt x="72597" y="0"/>
                      </a:lnTo>
                      <a:lnTo>
                        <a:pt x="36299" y="0"/>
                      </a:lnTo>
                      <a:lnTo>
                        <a:pt x="36299" y="148609"/>
                      </a:lnTo>
                      <a:cubicBezTo>
                        <a:pt x="15089" y="156154"/>
                        <a:pt x="0" y="176367"/>
                        <a:pt x="0" y="199996"/>
                      </a:cubicBezTo>
                      <a:cubicBezTo>
                        <a:pt x="0" y="230031"/>
                        <a:pt x="24484" y="254515"/>
                        <a:pt x="54519" y="254515"/>
                      </a:cubicBezTo>
                      <a:cubicBezTo>
                        <a:pt x="84554" y="254515"/>
                        <a:pt x="109037" y="230031"/>
                        <a:pt x="109037" y="199996"/>
                      </a:cubicBezTo>
                      <a:cubicBezTo>
                        <a:pt x="108895" y="176367"/>
                        <a:pt x="93664" y="156154"/>
                        <a:pt x="72597" y="148609"/>
                      </a:cubicBezTo>
                      <a:close/>
                      <a:moveTo>
                        <a:pt x="54376" y="218216"/>
                      </a:moveTo>
                      <a:cubicBezTo>
                        <a:pt x="44412" y="218216"/>
                        <a:pt x="36156" y="210103"/>
                        <a:pt x="36156" y="199996"/>
                      </a:cubicBezTo>
                      <a:cubicBezTo>
                        <a:pt x="36156" y="190032"/>
                        <a:pt x="44270" y="181776"/>
                        <a:pt x="54376" y="181776"/>
                      </a:cubicBezTo>
                      <a:cubicBezTo>
                        <a:pt x="64341" y="181776"/>
                        <a:pt x="72597" y="189890"/>
                        <a:pt x="72597" y="199996"/>
                      </a:cubicBezTo>
                      <a:cubicBezTo>
                        <a:pt x="72597" y="209960"/>
                        <a:pt x="64341" y="218216"/>
                        <a:pt x="54376" y="218216"/>
                      </a:cubicBezTo>
                      <a:close/>
                    </a:path>
                  </a:pathLst>
                </a:custGeom>
                <a:solidFill>
                  <a:srgbClr val="1F2121"/>
                </a:solidFill>
                <a:ln w="14231"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57BBEE6-5A39-D560-B6F7-9069D1FD8B5D}"/>
                    </a:ext>
                  </a:extLst>
                </p:cNvPr>
                <p:cNvSpPr/>
                <p:nvPr/>
              </p:nvSpPr>
              <p:spPr>
                <a:xfrm>
                  <a:off x="7546382" y="3061270"/>
                  <a:ext cx="36298" cy="36298"/>
                </a:xfrm>
                <a:custGeom>
                  <a:avLst/>
                  <a:gdLst>
                    <a:gd name="connsiteX0" fmla="*/ 0 w 36298"/>
                    <a:gd name="connsiteY0" fmla="*/ 0 h 36298"/>
                    <a:gd name="connsiteX1" fmla="*/ 36298 w 36298"/>
                    <a:gd name="connsiteY1" fmla="*/ 0 h 36298"/>
                    <a:gd name="connsiteX2" fmla="*/ 36298 w 36298"/>
                    <a:gd name="connsiteY2" fmla="*/ 36298 h 36298"/>
                    <a:gd name="connsiteX3" fmla="*/ 0 w 36298"/>
                    <a:gd name="connsiteY3" fmla="*/ 36298 h 36298"/>
                    <a:gd name="connsiteX4" fmla="*/ 0 w 36298"/>
                    <a:gd name="connsiteY4" fmla="*/ 0 h 36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98" h="36298">
                      <a:moveTo>
                        <a:pt x="0" y="0"/>
                      </a:moveTo>
                      <a:lnTo>
                        <a:pt x="36298" y="0"/>
                      </a:lnTo>
                      <a:lnTo>
                        <a:pt x="36298" y="36298"/>
                      </a:lnTo>
                      <a:lnTo>
                        <a:pt x="0" y="36298"/>
                      </a:lnTo>
                      <a:lnTo>
                        <a:pt x="0" y="0"/>
                      </a:lnTo>
                      <a:close/>
                    </a:path>
                  </a:pathLst>
                </a:custGeom>
                <a:solidFill>
                  <a:srgbClr val="1F2121"/>
                </a:solidFill>
                <a:ln w="14231"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7F756CA3-4280-7163-2E28-488F58BA8B4E}"/>
                    </a:ext>
                  </a:extLst>
                </p:cNvPr>
                <p:cNvSpPr/>
                <p:nvPr/>
              </p:nvSpPr>
              <p:spPr>
                <a:xfrm>
                  <a:off x="7364606" y="2879494"/>
                  <a:ext cx="36298" cy="36298"/>
                </a:xfrm>
                <a:custGeom>
                  <a:avLst/>
                  <a:gdLst>
                    <a:gd name="connsiteX0" fmla="*/ 0 w 36298"/>
                    <a:gd name="connsiteY0" fmla="*/ 0 h 36298"/>
                    <a:gd name="connsiteX1" fmla="*/ 36298 w 36298"/>
                    <a:gd name="connsiteY1" fmla="*/ 0 h 36298"/>
                    <a:gd name="connsiteX2" fmla="*/ 36298 w 36298"/>
                    <a:gd name="connsiteY2" fmla="*/ 36298 h 36298"/>
                    <a:gd name="connsiteX3" fmla="*/ 0 w 36298"/>
                    <a:gd name="connsiteY3" fmla="*/ 36298 h 36298"/>
                    <a:gd name="connsiteX4" fmla="*/ 0 w 36298"/>
                    <a:gd name="connsiteY4" fmla="*/ 0 h 36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98" h="36298">
                      <a:moveTo>
                        <a:pt x="0" y="0"/>
                      </a:moveTo>
                      <a:lnTo>
                        <a:pt x="36298" y="0"/>
                      </a:lnTo>
                      <a:lnTo>
                        <a:pt x="36298" y="36298"/>
                      </a:lnTo>
                      <a:lnTo>
                        <a:pt x="0" y="36298"/>
                      </a:lnTo>
                      <a:lnTo>
                        <a:pt x="0" y="0"/>
                      </a:lnTo>
                      <a:close/>
                    </a:path>
                  </a:pathLst>
                </a:custGeom>
                <a:solidFill>
                  <a:srgbClr val="1F2121"/>
                </a:solidFill>
                <a:ln w="14231"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30AB1D97-0EB3-152F-AB58-B6DE4680EF47}"/>
                    </a:ext>
                  </a:extLst>
                </p:cNvPr>
                <p:cNvSpPr/>
                <p:nvPr/>
              </p:nvSpPr>
              <p:spPr>
                <a:xfrm>
                  <a:off x="7728158" y="2879494"/>
                  <a:ext cx="36298" cy="36298"/>
                </a:xfrm>
                <a:custGeom>
                  <a:avLst/>
                  <a:gdLst>
                    <a:gd name="connsiteX0" fmla="*/ 0 w 36298"/>
                    <a:gd name="connsiteY0" fmla="*/ 0 h 36298"/>
                    <a:gd name="connsiteX1" fmla="*/ 36299 w 36298"/>
                    <a:gd name="connsiteY1" fmla="*/ 0 h 36298"/>
                    <a:gd name="connsiteX2" fmla="*/ 36299 w 36298"/>
                    <a:gd name="connsiteY2" fmla="*/ 36298 h 36298"/>
                    <a:gd name="connsiteX3" fmla="*/ 0 w 36298"/>
                    <a:gd name="connsiteY3" fmla="*/ 36298 h 36298"/>
                    <a:gd name="connsiteX4" fmla="*/ 0 w 36298"/>
                    <a:gd name="connsiteY4" fmla="*/ 0 h 36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98" h="36298">
                      <a:moveTo>
                        <a:pt x="0" y="0"/>
                      </a:moveTo>
                      <a:lnTo>
                        <a:pt x="36299" y="0"/>
                      </a:lnTo>
                      <a:lnTo>
                        <a:pt x="36299" y="36298"/>
                      </a:lnTo>
                      <a:lnTo>
                        <a:pt x="0" y="36298"/>
                      </a:lnTo>
                      <a:lnTo>
                        <a:pt x="0" y="0"/>
                      </a:lnTo>
                      <a:close/>
                    </a:path>
                  </a:pathLst>
                </a:custGeom>
                <a:solidFill>
                  <a:srgbClr val="1F2121"/>
                </a:solidFill>
                <a:ln w="14231"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1C8EF57-4CC1-2E45-3A95-11D170A48A8B}"/>
                    </a:ext>
                  </a:extLst>
                </p:cNvPr>
                <p:cNvSpPr/>
                <p:nvPr/>
              </p:nvSpPr>
              <p:spPr>
                <a:xfrm>
                  <a:off x="7410299" y="3000488"/>
                  <a:ext cx="51529" cy="51529"/>
                </a:xfrm>
                <a:custGeom>
                  <a:avLst/>
                  <a:gdLst>
                    <a:gd name="connsiteX0" fmla="*/ 25765 w 51529"/>
                    <a:gd name="connsiteY0" fmla="*/ 51529 h 51529"/>
                    <a:gd name="connsiteX1" fmla="*/ 0 w 51529"/>
                    <a:gd name="connsiteY1" fmla="*/ 25765 h 51529"/>
                    <a:gd name="connsiteX2" fmla="*/ 25765 w 51529"/>
                    <a:gd name="connsiteY2" fmla="*/ 0 h 51529"/>
                    <a:gd name="connsiteX3" fmla="*/ 51529 w 51529"/>
                    <a:gd name="connsiteY3" fmla="*/ 25765 h 51529"/>
                    <a:gd name="connsiteX4" fmla="*/ 25765 w 51529"/>
                    <a:gd name="connsiteY4" fmla="*/ 51529 h 5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9" h="51529">
                      <a:moveTo>
                        <a:pt x="25765" y="51529"/>
                      </a:moveTo>
                      <a:lnTo>
                        <a:pt x="0" y="25765"/>
                      </a:lnTo>
                      <a:lnTo>
                        <a:pt x="25765" y="0"/>
                      </a:lnTo>
                      <a:lnTo>
                        <a:pt x="51529" y="25765"/>
                      </a:lnTo>
                      <a:lnTo>
                        <a:pt x="25765" y="51529"/>
                      </a:lnTo>
                      <a:close/>
                    </a:path>
                  </a:pathLst>
                </a:custGeom>
                <a:solidFill>
                  <a:srgbClr val="1F2121"/>
                </a:solidFill>
                <a:ln w="14231"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60597316-12BE-970B-F2BE-5C23B9E4FA6C}"/>
                    </a:ext>
                  </a:extLst>
                </p:cNvPr>
                <p:cNvSpPr/>
                <p:nvPr/>
              </p:nvSpPr>
              <p:spPr>
                <a:xfrm>
                  <a:off x="7667376" y="2743411"/>
                  <a:ext cx="51529" cy="51529"/>
                </a:xfrm>
                <a:custGeom>
                  <a:avLst/>
                  <a:gdLst>
                    <a:gd name="connsiteX0" fmla="*/ 25765 w 51529"/>
                    <a:gd name="connsiteY0" fmla="*/ 51529 h 51529"/>
                    <a:gd name="connsiteX1" fmla="*/ 0 w 51529"/>
                    <a:gd name="connsiteY1" fmla="*/ 25765 h 51529"/>
                    <a:gd name="connsiteX2" fmla="*/ 25765 w 51529"/>
                    <a:gd name="connsiteY2" fmla="*/ 0 h 51529"/>
                    <a:gd name="connsiteX3" fmla="*/ 51529 w 51529"/>
                    <a:gd name="connsiteY3" fmla="*/ 25765 h 51529"/>
                    <a:gd name="connsiteX4" fmla="*/ 25765 w 51529"/>
                    <a:gd name="connsiteY4" fmla="*/ 51529 h 5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9" h="51529">
                      <a:moveTo>
                        <a:pt x="25765" y="51529"/>
                      </a:moveTo>
                      <a:lnTo>
                        <a:pt x="0" y="25765"/>
                      </a:lnTo>
                      <a:lnTo>
                        <a:pt x="25765" y="0"/>
                      </a:lnTo>
                      <a:lnTo>
                        <a:pt x="51529" y="25765"/>
                      </a:lnTo>
                      <a:lnTo>
                        <a:pt x="25765" y="51529"/>
                      </a:lnTo>
                      <a:close/>
                    </a:path>
                  </a:pathLst>
                </a:custGeom>
                <a:solidFill>
                  <a:srgbClr val="1F2121"/>
                </a:solidFill>
                <a:ln w="14231"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EDC8703-802E-FF13-C6D1-455CAF4FAEF6}"/>
                    </a:ext>
                  </a:extLst>
                </p:cNvPr>
                <p:cNvSpPr/>
                <p:nvPr/>
              </p:nvSpPr>
              <p:spPr>
                <a:xfrm>
                  <a:off x="7667376" y="3000488"/>
                  <a:ext cx="51529" cy="51529"/>
                </a:xfrm>
                <a:custGeom>
                  <a:avLst/>
                  <a:gdLst>
                    <a:gd name="connsiteX0" fmla="*/ 25765 w 51529"/>
                    <a:gd name="connsiteY0" fmla="*/ 51529 h 51529"/>
                    <a:gd name="connsiteX1" fmla="*/ 0 w 51529"/>
                    <a:gd name="connsiteY1" fmla="*/ 25765 h 51529"/>
                    <a:gd name="connsiteX2" fmla="*/ 25765 w 51529"/>
                    <a:gd name="connsiteY2" fmla="*/ 0 h 51529"/>
                    <a:gd name="connsiteX3" fmla="*/ 51529 w 51529"/>
                    <a:gd name="connsiteY3" fmla="*/ 25765 h 51529"/>
                    <a:gd name="connsiteX4" fmla="*/ 25765 w 51529"/>
                    <a:gd name="connsiteY4" fmla="*/ 51529 h 5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9" h="51529">
                      <a:moveTo>
                        <a:pt x="25765" y="51529"/>
                      </a:moveTo>
                      <a:lnTo>
                        <a:pt x="0" y="25765"/>
                      </a:lnTo>
                      <a:lnTo>
                        <a:pt x="25765" y="0"/>
                      </a:lnTo>
                      <a:lnTo>
                        <a:pt x="51529" y="25765"/>
                      </a:lnTo>
                      <a:lnTo>
                        <a:pt x="25765" y="51529"/>
                      </a:lnTo>
                      <a:close/>
                    </a:path>
                  </a:pathLst>
                </a:custGeom>
                <a:solidFill>
                  <a:srgbClr val="1F2121"/>
                </a:solidFill>
                <a:ln w="14231"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85BA211-B6F1-D744-59AE-D1F131BFB94A}"/>
                    </a:ext>
                  </a:extLst>
                </p:cNvPr>
                <p:cNvSpPr/>
                <p:nvPr/>
              </p:nvSpPr>
              <p:spPr>
                <a:xfrm>
                  <a:off x="7410299" y="2743411"/>
                  <a:ext cx="51529" cy="51529"/>
                </a:xfrm>
                <a:custGeom>
                  <a:avLst/>
                  <a:gdLst>
                    <a:gd name="connsiteX0" fmla="*/ 25765 w 51529"/>
                    <a:gd name="connsiteY0" fmla="*/ 51529 h 51529"/>
                    <a:gd name="connsiteX1" fmla="*/ 0 w 51529"/>
                    <a:gd name="connsiteY1" fmla="*/ 25765 h 51529"/>
                    <a:gd name="connsiteX2" fmla="*/ 25765 w 51529"/>
                    <a:gd name="connsiteY2" fmla="*/ 0 h 51529"/>
                    <a:gd name="connsiteX3" fmla="*/ 51529 w 51529"/>
                    <a:gd name="connsiteY3" fmla="*/ 25765 h 51529"/>
                    <a:gd name="connsiteX4" fmla="*/ 25765 w 51529"/>
                    <a:gd name="connsiteY4" fmla="*/ 51529 h 5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9" h="51529">
                      <a:moveTo>
                        <a:pt x="25765" y="51529"/>
                      </a:moveTo>
                      <a:lnTo>
                        <a:pt x="0" y="25765"/>
                      </a:lnTo>
                      <a:lnTo>
                        <a:pt x="25765" y="0"/>
                      </a:lnTo>
                      <a:lnTo>
                        <a:pt x="51529" y="25765"/>
                      </a:lnTo>
                      <a:lnTo>
                        <a:pt x="25765" y="51529"/>
                      </a:lnTo>
                      <a:close/>
                    </a:path>
                  </a:pathLst>
                </a:custGeom>
                <a:solidFill>
                  <a:srgbClr val="1F2121"/>
                </a:solidFill>
                <a:ln w="14231" cap="flat">
                  <a:noFill/>
                  <a:prstDash val="solid"/>
                  <a:miter/>
                </a:ln>
              </p:spPr>
              <p:txBody>
                <a:bodyPr rtlCol="0" anchor="ctr"/>
                <a:lstStyle/>
                <a:p>
                  <a:endParaRPr lang="en-US"/>
                </a:p>
              </p:txBody>
            </p:sp>
          </p:grpSp>
        </p:grpSp>
        <p:grpSp>
          <p:nvGrpSpPr>
            <p:cNvPr id="68" name="Graphic 25">
              <a:extLst>
                <a:ext uri="{FF2B5EF4-FFF2-40B4-BE49-F238E27FC236}">
                  <a16:creationId xmlns:a16="http://schemas.microsoft.com/office/drawing/2014/main" id="{14BCFA8F-A51F-1639-8749-83D44D1569E8}"/>
                </a:ext>
              </a:extLst>
            </p:cNvPr>
            <p:cNvGrpSpPr/>
            <p:nvPr/>
          </p:nvGrpSpPr>
          <p:grpSpPr>
            <a:xfrm>
              <a:off x="8732794" y="2124187"/>
              <a:ext cx="1562535" cy="1562535"/>
              <a:chOff x="8732794" y="2124187"/>
              <a:chExt cx="1562535" cy="1562535"/>
            </a:xfrm>
          </p:grpSpPr>
          <p:grpSp>
            <p:nvGrpSpPr>
              <p:cNvPr id="85" name="Graphic 25">
                <a:extLst>
                  <a:ext uri="{FF2B5EF4-FFF2-40B4-BE49-F238E27FC236}">
                    <a16:creationId xmlns:a16="http://schemas.microsoft.com/office/drawing/2014/main" id="{E7AC77CC-13A0-E3A9-7EBA-D3DA455D578F}"/>
                  </a:ext>
                </a:extLst>
              </p:cNvPr>
              <p:cNvGrpSpPr/>
              <p:nvPr/>
            </p:nvGrpSpPr>
            <p:grpSpPr>
              <a:xfrm>
                <a:off x="8732794" y="2124187"/>
                <a:ext cx="1562535" cy="1562535"/>
                <a:chOff x="8732794" y="2124187"/>
                <a:chExt cx="1562535" cy="1562535"/>
              </a:xfrm>
            </p:grpSpPr>
            <p:sp>
              <p:nvSpPr>
                <p:cNvPr id="89" name="Freeform: Shape 88">
                  <a:extLst>
                    <a:ext uri="{FF2B5EF4-FFF2-40B4-BE49-F238E27FC236}">
                      <a16:creationId xmlns:a16="http://schemas.microsoft.com/office/drawing/2014/main" id="{C771D71E-32F2-73EC-3385-20944939EC61}"/>
                    </a:ext>
                  </a:extLst>
                </p:cNvPr>
                <p:cNvSpPr/>
                <p:nvPr/>
              </p:nvSpPr>
              <p:spPr>
                <a:xfrm rot="-4838873">
                  <a:off x="8851302" y="2242948"/>
                  <a:ext cx="1324945" cy="1324945"/>
                </a:xfrm>
                <a:custGeom>
                  <a:avLst/>
                  <a:gdLst>
                    <a:gd name="connsiteX0" fmla="*/ 1324946 w 1324945"/>
                    <a:gd name="connsiteY0" fmla="*/ 662473 h 1324945"/>
                    <a:gd name="connsiteX1" fmla="*/ 662474 w 1324945"/>
                    <a:gd name="connsiteY1" fmla="*/ 1324946 h 1324945"/>
                    <a:gd name="connsiteX2" fmla="*/ 1 w 1324945"/>
                    <a:gd name="connsiteY2" fmla="*/ 662473 h 1324945"/>
                    <a:gd name="connsiteX3" fmla="*/ 662474 w 1324945"/>
                    <a:gd name="connsiteY3" fmla="*/ 0 h 1324945"/>
                    <a:gd name="connsiteX4" fmla="*/ 1324946 w 1324945"/>
                    <a:gd name="connsiteY4" fmla="*/ 662473 h 1324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945" h="1324945">
                      <a:moveTo>
                        <a:pt x="1324946" y="662473"/>
                      </a:moveTo>
                      <a:cubicBezTo>
                        <a:pt x="1324946" y="1028347"/>
                        <a:pt x="1028347" y="1324946"/>
                        <a:pt x="662474" y="1324946"/>
                      </a:cubicBezTo>
                      <a:cubicBezTo>
                        <a:pt x="296600" y="1324946"/>
                        <a:pt x="1" y="1028347"/>
                        <a:pt x="1" y="662473"/>
                      </a:cubicBezTo>
                      <a:cubicBezTo>
                        <a:pt x="1" y="296599"/>
                        <a:pt x="296600" y="0"/>
                        <a:pt x="662474" y="0"/>
                      </a:cubicBezTo>
                      <a:cubicBezTo>
                        <a:pt x="1028347" y="0"/>
                        <a:pt x="1324946" y="296599"/>
                        <a:pt x="1324946" y="662473"/>
                      </a:cubicBezTo>
                      <a:close/>
                    </a:path>
                  </a:pathLst>
                </a:custGeom>
                <a:solidFill>
                  <a:srgbClr val="F6F6F4"/>
                </a:solidFill>
                <a:ln w="14231"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96309A4-BDB7-0D7A-5093-202CBB1CA9CD}"/>
                    </a:ext>
                  </a:extLst>
                </p:cNvPr>
                <p:cNvSpPr/>
                <p:nvPr/>
              </p:nvSpPr>
              <p:spPr>
                <a:xfrm rot="-2700000">
                  <a:off x="8961622" y="2353015"/>
                  <a:ext cx="1104879" cy="1104879"/>
                </a:xfrm>
                <a:custGeom>
                  <a:avLst/>
                  <a:gdLst>
                    <a:gd name="connsiteX0" fmla="*/ 1104879 w 1104879"/>
                    <a:gd name="connsiteY0" fmla="*/ 552440 h 1104879"/>
                    <a:gd name="connsiteX1" fmla="*/ 552440 w 1104879"/>
                    <a:gd name="connsiteY1" fmla="*/ 1104879 h 1104879"/>
                    <a:gd name="connsiteX2" fmla="*/ 0 w 1104879"/>
                    <a:gd name="connsiteY2" fmla="*/ 552440 h 1104879"/>
                    <a:gd name="connsiteX3" fmla="*/ 552440 w 1104879"/>
                    <a:gd name="connsiteY3" fmla="*/ 0 h 1104879"/>
                    <a:gd name="connsiteX4" fmla="*/ 1104879 w 1104879"/>
                    <a:gd name="connsiteY4" fmla="*/ 552440 h 1104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879" h="1104879">
                      <a:moveTo>
                        <a:pt x="1104879" y="552440"/>
                      </a:moveTo>
                      <a:cubicBezTo>
                        <a:pt x="1104879" y="857544"/>
                        <a:pt x="857543" y="1104879"/>
                        <a:pt x="552440" y="1104879"/>
                      </a:cubicBezTo>
                      <a:cubicBezTo>
                        <a:pt x="247336" y="1104879"/>
                        <a:pt x="0" y="857544"/>
                        <a:pt x="0" y="552440"/>
                      </a:cubicBezTo>
                      <a:cubicBezTo>
                        <a:pt x="0" y="247336"/>
                        <a:pt x="247336" y="0"/>
                        <a:pt x="552440" y="0"/>
                      </a:cubicBezTo>
                      <a:cubicBezTo>
                        <a:pt x="857543" y="0"/>
                        <a:pt x="1104879" y="247336"/>
                        <a:pt x="1104879" y="552440"/>
                      </a:cubicBezTo>
                      <a:close/>
                    </a:path>
                  </a:pathLst>
                </a:custGeom>
                <a:solidFill>
                  <a:srgbClr val="ECE394"/>
                </a:solidFill>
                <a:ln w="14231" cap="flat">
                  <a:noFill/>
                  <a:prstDash val="solid"/>
                  <a:miter/>
                </a:ln>
              </p:spPr>
              <p:txBody>
                <a:bodyPr rtlCol="0" anchor="ctr"/>
                <a:lstStyle/>
                <a:p>
                  <a:endParaRPr lang="en-US"/>
                </a:p>
              </p:txBody>
            </p:sp>
          </p:grpSp>
          <p:grpSp>
            <p:nvGrpSpPr>
              <p:cNvPr id="86" name="Graphic 25">
                <a:extLst>
                  <a:ext uri="{FF2B5EF4-FFF2-40B4-BE49-F238E27FC236}">
                    <a16:creationId xmlns:a16="http://schemas.microsoft.com/office/drawing/2014/main" id="{8EAD31F9-19D5-F537-A88A-7A8E9D28F496}"/>
                  </a:ext>
                </a:extLst>
              </p:cNvPr>
              <p:cNvGrpSpPr/>
              <p:nvPr/>
            </p:nvGrpSpPr>
            <p:grpSpPr>
              <a:xfrm>
                <a:off x="9203717" y="2633947"/>
                <a:ext cx="570949" cy="571092"/>
                <a:chOff x="9203717" y="2633947"/>
                <a:chExt cx="570949" cy="571092"/>
              </a:xfrm>
              <a:solidFill>
                <a:srgbClr val="1F2121"/>
              </a:solidFill>
            </p:grpSpPr>
            <p:sp>
              <p:nvSpPr>
                <p:cNvPr id="87" name="Freeform: Shape 86">
                  <a:extLst>
                    <a:ext uri="{FF2B5EF4-FFF2-40B4-BE49-F238E27FC236}">
                      <a16:creationId xmlns:a16="http://schemas.microsoft.com/office/drawing/2014/main" id="{760FBE54-5C48-ADEA-D85F-1DAF4468911D}"/>
                    </a:ext>
                  </a:extLst>
                </p:cNvPr>
                <p:cNvSpPr/>
                <p:nvPr/>
              </p:nvSpPr>
              <p:spPr>
                <a:xfrm>
                  <a:off x="9369977" y="2680779"/>
                  <a:ext cx="238572" cy="227041"/>
                </a:xfrm>
                <a:custGeom>
                  <a:avLst/>
                  <a:gdLst>
                    <a:gd name="connsiteX0" fmla="*/ 45551 w 238572"/>
                    <a:gd name="connsiteY0" fmla="*/ 227042 h 227041"/>
                    <a:gd name="connsiteX1" fmla="*/ 119286 w 238572"/>
                    <a:gd name="connsiteY1" fmla="*/ 188324 h 227041"/>
                    <a:gd name="connsiteX2" fmla="*/ 193021 w 238572"/>
                    <a:gd name="connsiteY2" fmla="*/ 227042 h 227041"/>
                    <a:gd name="connsiteX3" fmla="*/ 178929 w 238572"/>
                    <a:gd name="connsiteY3" fmla="*/ 144908 h 227041"/>
                    <a:gd name="connsiteX4" fmla="*/ 238572 w 238572"/>
                    <a:gd name="connsiteY4" fmla="*/ 86689 h 227041"/>
                    <a:gd name="connsiteX5" fmla="*/ 156154 w 238572"/>
                    <a:gd name="connsiteY5" fmla="*/ 74732 h 227041"/>
                    <a:gd name="connsiteX6" fmla="*/ 119286 w 238572"/>
                    <a:gd name="connsiteY6" fmla="*/ 0 h 227041"/>
                    <a:gd name="connsiteX7" fmla="*/ 82419 w 238572"/>
                    <a:gd name="connsiteY7" fmla="*/ 74732 h 227041"/>
                    <a:gd name="connsiteX8" fmla="*/ 0 w 238572"/>
                    <a:gd name="connsiteY8" fmla="*/ 86689 h 227041"/>
                    <a:gd name="connsiteX9" fmla="*/ 59643 w 238572"/>
                    <a:gd name="connsiteY9" fmla="*/ 144908 h 227041"/>
                    <a:gd name="connsiteX10" fmla="*/ 45551 w 238572"/>
                    <a:gd name="connsiteY10" fmla="*/ 227042 h 227041"/>
                    <a:gd name="connsiteX11" fmla="*/ 104625 w 238572"/>
                    <a:gd name="connsiteY11" fmla="*/ 105336 h 227041"/>
                    <a:gd name="connsiteX12" fmla="*/ 119286 w 238572"/>
                    <a:gd name="connsiteY12" fmla="*/ 75586 h 227041"/>
                    <a:gd name="connsiteX13" fmla="*/ 133948 w 238572"/>
                    <a:gd name="connsiteY13" fmla="*/ 105336 h 227041"/>
                    <a:gd name="connsiteX14" fmla="*/ 166688 w 238572"/>
                    <a:gd name="connsiteY14" fmla="*/ 110034 h 227041"/>
                    <a:gd name="connsiteX15" fmla="*/ 142916 w 238572"/>
                    <a:gd name="connsiteY15" fmla="*/ 133094 h 227041"/>
                    <a:gd name="connsiteX16" fmla="*/ 148467 w 238572"/>
                    <a:gd name="connsiteY16" fmla="*/ 165691 h 227041"/>
                    <a:gd name="connsiteX17" fmla="*/ 119144 w 238572"/>
                    <a:gd name="connsiteY17" fmla="*/ 150317 h 227041"/>
                    <a:gd name="connsiteX18" fmla="*/ 90105 w 238572"/>
                    <a:gd name="connsiteY18" fmla="*/ 165833 h 227041"/>
                    <a:gd name="connsiteX19" fmla="*/ 95657 w 238572"/>
                    <a:gd name="connsiteY19" fmla="*/ 133236 h 227041"/>
                    <a:gd name="connsiteX20" fmla="*/ 71885 w 238572"/>
                    <a:gd name="connsiteY20" fmla="*/ 110176 h 227041"/>
                    <a:gd name="connsiteX21" fmla="*/ 104625 w 238572"/>
                    <a:gd name="connsiteY21" fmla="*/ 105336 h 22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8572" h="227041">
                      <a:moveTo>
                        <a:pt x="45551" y="227042"/>
                      </a:moveTo>
                      <a:lnTo>
                        <a:pt x="119286" y="188324"/>
                      </a:lnTo>
                      <a:lnTo>
                        <a:pt x="193021" y="227042"/>
                      </a:lnTo>
                      <a:lnTo>
                        <a:pt x="178929" y="144908"/>
                      </a:lnTo>
                      <a:lnTo>
                        <a:pt x="238572" y="86689"/>
                      </a:lnTo>
                      <a:lnTo>
                        <a:pt x="156154" y="74732"/>
                      </a:lnTo>
                      <a:lnTo>
                        <a:pt x="119286" y="0"/>
                      </a:lnTo>
                      <a:lnTo>
                        <a:pt x="82419" y="74732"/>
                      </a:lnTo>
                      <a:lnTo>
                        <a:pt x="0" y="86689"/>
                      </a:lnTo>
                      <a:lnTo>
                        <a:pt x="59643" y="144908"/>
                      </a:lnTo>
                      <a:lnTo>
                        <a:pt x="45551" y="227042"/>
                      </a:lnTo>
                      <a:close/>
                      <a:moveTo>
                        <a:pt x="104625" y="105336"/>
                      </a:moveTo>
                      <a:lnTo>
                        <a:pt x="119286" y="75586"/>
                      </a:lnTo>
                      <a:lnTo>
                        <a:pt x="133948" y="105336"/>
                      </a:lnTo>
                      <a:lnTo>
                        <a:pt x="166688" y="110034"/>
                      </a:lnTo>
                      <a:lnTo>
                        <a:pt x="142916" y="133094"/>
                      </a:lnTo>
                      <a:lnTo>
                        <a:pt x="148467" y="165691"/>
                      </a:lnTo>
                      <a:lnTo>
                        <a:pt x="119144" y="150317"/>
                      </a:lnTo>
                      <a:lnTo>
                        <a:pt x="90105" y="165833"/>
                      </a:lnTo>
                      <a:lnTo>
                        <a:pt x="95657" y="133236"/>
                      </a:lnTo>
                      <a:lnTo>
                        <a:pt x="71885" y="110176"/>
                      </a:lnTo>
                      <a:lnTo>
                        <a:pt x="104625" y="105336"/>
                      </a:lnTo>
                      <a:close/>
                    </a:path>
                  </a:pathLst>
                </a:custGeom>
                <a:solidFill>
                  <a:srgbClr val="1F2121"/>
                </a:solidFill>
                <a:ln w="14231"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3F31F94C-BF89-B7D6-B65B-ECCD3345A9AB}"/>
                    </a:ext>
                  </a:extLst>
                </p:cNvPr>
                <p:cNvSpPr/>
                <p:nvPr/>
              </p:nvSpPr>
              <p:spPr>
                <a:xfrm>
                  <a:off x="9203717" y="2633947"/>
                  <a:ext cx="570949" cy="571092"/>
                </a:xfrm>
                <a:custGeom>
                  <a:avLst/>
                  <a:gdLst>
                    <a:gd name="connsiteX0" fmla="*/ 83700 w 570949"/>
                    <a:gd name="connsiteY0" fmla="*/ 68041 h 571092"/>
                    <a:gd name="connsiteX1" fmla="*/ 0 w 570949"/>
                    <a:gd name="connsiteY1" fmla="*/ 151741 h 571092"/>
                    <a:gd name="connsiteX2" fmla="*/ 83700 w 570949"/>
                    <a:gd name="connsiteY2" fmla="*/ 235440 h 571092"/>
                    <a:gd name="connsiteX3" fmla="*/ 107471 w 570949"/>
                    <a:gd name="connsiteY3" fmla="*/ 235440 h 571092"/>
                    <a:gd name="connsiteX4" fmla="*/ 235441 w 570949"/>
                    <a:gd name="connsiteY4" fmla="*/ 362413 h 571092"/>
                    <a:gd name="connsiteX5" fmla="*/ 235441 w 570949"/>
                    <a:gd name="connsiteY5" fmla="*/ 436148 h 571092"/>
                    <a:gd name="connsiteX6" fmla="*/ 173093 w 570949"/>
                    <a:gd name="connsiteY6" fmla="*/ 436148 h 571092"/>
                    <a:gd name="connsiteX7" fmla="*/ 139641 w 570949"/>
                    <a:gd name="connsiteY7" fmla="*/ 537641 h 571092"/>
                    <a:gd name="connsiteX8" fmla="*/ 101493 w 570949"/>
                    <a:gd name="connsiteY8" fmla="*/ 537641 h 571092"/>
                    <a:gd name="connsiteX9" fmla="*/ 101493 w 570949"/>
                    <a:gd name="connsiteY9" fmla="*/ 571092 h 571092"/>
                    <a:gd name="connsiteX10" fmla="*/ 469599 w 570949"/>
                    <a:gd name="connsiteY10" fmla="*/ 571092 h 571092"/>
                    <a:gd name="connsiteX11" fmla="*/ 469599 w 570949"/>
                    <a:gd name="connsiteY11" fmla="*/ 537641 h 571092"/>
                    <a:gd name="connsiteX12" fmla="*/ 431451 w 570949"/>
                    <a:gd name="connsiteY12" fmla="*/ 537641 h 571092"/>
                    <a:gd name="connsiteX13" fmla="*/ 398000 w 570949"/>
                    <a:gd name="connsiteY13" fmla="*/ 436148 h 571092"/>
                    <a:gd name="connsiteX14" fmla="*/ 335652 w 570949"/>
                    <a:gd name="connsiteY14" fmla="*/ 436148 h 571092"/>
                    <a:gd name="connsiteX15" fmla="*/ 335652 w 570949"/>
                    <a:gd name="connsiteY15" fmla="*/ 362271 h 571092"/>
                    <a:gd name="connsiteX16" fmla="*/ 462482 w 570949"/>
                    <a:gd name="connsiteY16" fmla="*/ 235440 h 571092"/>
                    <a:gd name="connsiteX17" fmla="*/ 487250 w 570949"/>
                    <a:gd name="connsiteY17" fmla="*/ 235440 h 571092"/>
                    <a:gd name="connsiteX18" fmla="*/ 570950 w 570949"/>
                    <a:gd name="connsiteY18" fmla="*/ 151741 h 571092"/>
                    <a:gd name="connsiteX19" fmla="*/ 487250 w 570949"/>
                    <a:gd name="connsiteY19" fmla="*/ 68041 h 571092"/>
                    <a:gd name="connsiteX20" fmla="*/ 469457 w 570949"/>
                    <a:gd name="connsiteY20" fmla="*/ 68041 h 571092"/>
                    <a:gd name="connsiteX21" fmla="*/ 469457 w 570949"/>
                    <a:gd name="connsiteY21" fmla="*/ 33451 h 571092"/>
                    <a:gd name="connsiteX22" fmla="*/ 504048 w 570949"/>
                    <a:gd name="connsiteY22" fmla="*/ 33451 h 571092"/>
                    <a:gd name="connsiteX23" fmla="*/ 504048 w 570949"/>
                    <a:gd name="connsiteY23" fmla="*/ 0 h 571092"/>
                    <a:gd name="connsiteX24" fmla="*/ 66760 w 570949"/>
                    <a:gd name="connsiteY24" fmla="*/ 0 h 571092"/>
                    <a:gd name="connsiteX25" fmla="*/ 66760 w 570949"/>
                    <a:gd name="connsiteY25" fmla="*/ 33451 h 571092"/>
                    <a:gd name="connsiteX26" fmla="*/ 100212 w 570949"/>
                    <a:gd name="connsiteY26" fmla="*/ 33451 h 571092"/>
                    <a:gd name="connsiteX27" fmla="*/ 100212 w 570949"/>
                    <a:gd name="connsiteY27" fmla="*/ 68041 h 571092"/>
                    <a:gd name="connsiteX28" fmla="*/ 83700 w 570949"/>
                    <a:gd name="connsiteY28" fmla="*/ 68041 h 571092"/>
                    <a:gd name="connsiteX29" fmla="*/ 83700 w 570949"/>
                    <a:gd name="connsiteY29" fmla="*/ 201847 h 571092"/>
                    <a:gd name="connsiteX30" fmla="*/ 33452 w 570949"/>
                    <a:gd name="connsiteY30" fmla="*/ 151599 h 571092"/>
                    <a:gd name="connsiteX31" fmla="*/ 83700 w 570949"/>
                    <a:gd name="connsiteY31" fmla="*/ 101350 h 571092"/>
                    <a:gd name="connsiteX32" fmla="*/ 100496 w 570949"/>
                    <a:gd name="connsiteY32" fmla="*/ 101350 h 571092"/>
                    <a:gd name="connsiteX33" fmla="*/ 100496 w 570949"/>
                    <a:gd name="connsiteY33" fmla="*/ 185050 h 571092"/>
                    <a:gd name="connsiteX34" fmla="*/ 101208 w 570949"/>
                    <a:gd name="connsiteY34" fmla="*/ 201847 h 571092"/>
                    <a:gd name="connsiteX35" fmla="*/ 83700 w 570949"/>
                    <a:gd name="connsiteY35" fmla="*/ 201847 h 571092"/>
                    <a:gd name="connsiteX36" fmla="*/ 396292 w 570949"/>
                    <a:gd name="connsiteY36" fmla="*/ 537641 h 571092"/>
                    <a:gd name="connsiteX37" fmla="*/ 174801 w 570949"/>
                    <a:gd name="connsiteY37" fmla="*/ 537641 h 571092"/>
                    <a:gd name="connsiteX38" fmla="*/ 197291 w 570949"/>
                    <a:gd name="connsiteY38" fmla="*/ 469600 h 571092"/>
                    <a:gd name="connsiteX39" fmla="*/ 373943 w 570949"/>
                    <a:gd name="connsiteY39" fmla="*/ 469600 h 571092"/>
                    <a:gd name="connsiteX40" fmla="*/ 396292 w 570949"/>
                    <a:gd name="connsiteY40" fmla="*/ 537641 h 571092"/>
                    <a:gd name="connsiteX41" fmla="*/ 302343 w 570949"/>
                    <a:gd name="connsiteY41" fmla="*/ 436148 h 571092"/>
                    <a:gd name="connsiteX42" fmla="*/ 268892 w 570949"/>
                    <a:gd name="connsiteY42" fmla="*/ 436148 h 571092"/>
                    <a:gd name="connsiteX43" fmla="*/ 268892 w 570949"/>
                    <a:gd name="connsiteY43" fmla="*/ 368392 h 571092"/>
                    <a:gd name="connsiteX44" fmla="*/ 285689 w 570949"/>
                    <a:gd name="connsiteY44" fmla="*/ 369103 h 571092"/>
                    <a:gd name="connsiteX45" fmla="*/ 302485 w 570949"/>
                    <a:gd name="connsiteY45" fmla="*/ 368392 h 571092"/>
                    <a:gd name="connsiteX46" fmla="*/ 302485 w 570949"/>
                    <a:gd name="connsiteY46" fmla="*/ 436148 h 571092"/>
                    <a:gd name="connsiteX47" fmla="*/ 487535 w 570949"/>
                    <a:gd name="connsiteY47" fmla="*/ 101493 h 571092"/>
                    <a:gd name="connsiteX48" fmla="*/ 537784 w 570949"/>
                    <a:gd name="connsiteY48" fmla="*/ 151741 h 571092"/>
                    <a:gd name="connsiteX49" fmla="*/ 487535 w 570949"/>
                    <a:gd name="connsiteY49" fmla="*/ 201989 h 571092"/>
                    <a:gd name="connsiteX50" fmla="*/ 468888 w 570949"/>
                    <a:gd name="connsiteY50" fmla="*/ 201989 h 571092"/>
                    <a:gd name="connsiteX51" fmla="*/ 469599 w 570949"/>
                    <a:gd name="connsiteY51" fmla="*/ 185192 h 571092"/>
                    <a:gd name="connsiteX52" fmla="*/ 469599 w 570949"/>
                    <a:gd name="connsiteY52" fmla="*/ 101493 h 571092"/>
                    <a:gd name="connsiteX53" fmla="*/ 487535 w 570949"/>
                    <a:gd name="connsiteY53" fmla="*/ 101493 h 571092"/>
                    <a:gd name="connsiteX54" fmla="*/ 436148 w 570949"/>
                    <a:gd name="connsiteY54" fmla="*/ 33451 h 571092"/>
                    <a:gd name="connsiteX55" fmla="*/ 436148 w 570949"/>
                    <a:gd name="connsiteY55" fmla="*/ 185192 h 571092"/>
                    <a:gd name="connsiteX56" fmla="*/ 285546 w 570949"/>
                    <a:gd name="connsiteY56" fmla="*/ 335794 h 571092"/>
                    <a:gd name="connsiteX57" fmla="*/ 133806 w 570949"/>
                    <a:gd name="connsiteY57" fmla="*/ 185192 h 571092"/>
                    <a:gd name="connsiteX58" fmla="*/ 133806 w 570949"/>
                    <a:gd name="connsiteY58" fmla="*/ 33451 h 571092"/>
                    <a:gd name="connsiteX59" fmla="*/ 436148 w 570949"/>
                    <a:gd name="connsiteY59" fmla="*/ 33451 h 57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70949" h="571092">
                      <a:moveTo>
                        <a:pt x="83700" y="68041"/>
                      </a:moveTo>
                      <a:cubicBezTo>
                        <a:pt x="37580" y="68041"/>
                        <a:pt x="0" y="105621"/>
                        <a:pt x="0" y="151741"/>
                      </a:cubicBezTo>
                      <a:cubicBezTo>
                        <a:pt x="0" y="197861"/>
                        <a:pt x="37580" y="235440"/>
                        <a:pt x="83700" y="235440"/>
                      </a:cubicBezTo>
                      <a:lnTo>
                        <a:pt x="107471" y="235440"/>
                      </a:lnTo>
                      <a:cubicBezTo>
                        <a:pt x="124980" y="296792"/>
                        <a:pt x="173662" y="345189"/>
                        <a:pt x="235441" y="362413"/>
                      </a:cubicBezTo>
                      <a:lnTo>
                        <a:pt x="235441" y="436148"/>
                      </a:lnTo>
                      <a:lnTo>
                        <a:pt x="173093" y="436148"/>
                      </a:lnTo>
                      <a:lnTo>
                        <a:pt x="139641" y="537641"/>
                      </a:lnTo>
                      <a:lnTo>
                        <a:pt x="101493" y="537641"/>
                      </a:lnTo>
                      <a:lnTo>
                        <a:pt x="101493" y="571092"/>
                      </a:lnTo>
                      <a:lnTo>
                        <a:pt x="469599" y="571092"/>
                      </a:lnTo>
                      <a:lnTo>
                        <a:pt x="469599" y="537641"/>
                      </a:lnTo>
                      <a:lnTo>
                        <a:pt x="431451" y="537641"/>
                      </a:lnTo>
                      <a:lnTo>
                        <a:pt x="398000" y="436148"/>
                      </a:lnTo>
                      <a:lnTo>
                        <a:pt x="335652" y="436148"/>
                      </a:lnTo>
                      <a:lnTo>
                        <a:pt x="335652" y="362271"/>
                      </a:lnTo>
                      <a:cubicBezTo>
                        <a:pt x="396861" y="344905"/>
                        <a:pt x="445116" y="296649"/>
                        <a:pt x="462482" y="235440"/>
                      </a:cubicBezTo>
                      <a:lnTo>
                        <a:pt x="487250" y="235440"/>
                      </a:lnTo>
                      <a:cubicBezTo>
                        <a:pt x="533371" y="235440"/>
                        <a:pt x="570950" y="197861"/>
                        <a:pt x="570950" y="151741"/>
                      </a:cubicBezTo>
                      <a:cubicBezTo>
                        <a:pt x="570950" y="105621"/>
                        <a:pt x="533371" y="68041"/>
                        <a:pt x="487250" y="68041"/>
                      </a:cubicBezTo>
                      <a:lnTo>
                        <a:pt x="469457" y="68041"/>
                      </a:lnTo>
                      <a:lnTo>
                        <a:pt x="469457" y="33451"/>
                      </a:lnTo>
                      <a:lnTo>
                        <a:pt x="504048" y="33451"/>
                      </a:lnTo>
                      <a:lnTo>
                        <a:pt x="504048" y="0"/>
                      </a:lnTo>
                      <a:cubicBezTo>
                        <a:pt x="480418" y="0"/>
                        <a:pt x="101350" y="0"/>
                        <a:pt x="66760" y="0"/>
                      </a:cubicBezTo>
                      <a:lnTo>
                        <a:pt x="66760" y="33451"/>
                      </a:lnTo>
                      <a:lnTo>
                        <a:pt x="100212" y="33451"/>
                      </a:lnTo>
                      <a:lnTo>
                        <a:pt x="100212" y="68041"/>
                      </a:lnTo>
                      <a:lnTo>
                        <a:pt x="83700" y="68041"/>
                      </a:lnTo>
                      <a:close/>
                      <a:moveTo>
                        <a:pt x="83700" y="201847"/>
                      </a:moveTo>
                      <a:cubicBezTo>
                        <a:pt x="56084" y="201847"/>
                        <a:pt x="33452" y="179356"/>
                        <a:pt x="33452" y="151599"/>
                      </a:cubicBezTo>
                      <a:cubicBezTo>
                        <a:pt x="33452" y="123841"/>
                        <a:pt x="55942" y="101350"/>
                        <a:pt x="83700" y="101350"/>
                      </a:cubicBezTo>
                      <a:lnTo>
                        <a:pt x="100496" y="101350"/>
                      </a:lnTo>
                      <a:lnTo>
                        <a:pt x="100496" y="185050"/>
                      </a:lnTo>
                      <a:cubicBezTo>
                        <a:pt x="100496" y="190744"/>
                        <a:pt x="100781" y="196295"/>
                        <a:pt x="101208" y="201847"/>
                      </a:cubicBezTo>
                      <a:lnTo>
                        <a:pt x="83700" y="201847"/>
                      </a:lnTo>
                      <a:close/>
                      <a:moveTo>
                        <a:pt x="396292" y="537641"/>
                      </a:moveTo>
                      <a:lnTo>
                        <a:pt x="174801" y="537641"/>
                      </a:lnTo>
                      <a:lnTo>
                        <a:pt x="197291" y="469600"/>
                      </a:lnTo>
                      <a:lnTo>
                        <a:pt x="373943" y="469600"/>
                      </a:lnTo>
                      <a:lnTo>
                        <a:pt x="396292" y="537641"/>
                      </a:lnTo>
                      <a:close/>
                      <a:moveTo>
                        <a:pt x="302343" y="436148"/>
                      </a:moveTo>
                      <a:lnTo>
                        <a:pt x="268892" y="436148"/>
                      </a:lnTo>
                      <a:lnTo>
                        <a:pt x="268892" y="368392"/>
                      </a:lnTo>
                      <a:cubicBezTo>
                        <a:pt x="274444" y="368819"/>
                        <a:pt x="279994" y="369103"/>
                        <a:pt x="285689" y="369103"/>
                      </a:cubicBezTo>
                      <a:cubicBezTo>
                        <a:pt x="291383" y="369103"/>
                        <a:pt x="296934" y="368819"/>
                        <a:pt x="302485" y="368392"/>
                      </a:cubicBezTo>
                      <a:lnTo>
                        <a:pt x="302485" y="436148"/>
                      </a:lnTo>
                      <a:close/>
                      <a:moveTo>
                        <a:pt x="487535" y="101493"/>
                      </a:moveTo>
                      <a:cubicBezTo>
                        <a:pt x="515150" y="101493"/>
                        <a:pt x="537784" y="123983"/>
                        <a:pt x="537784" y="151741"/>
                      </a:cubicBezTo>
                      <a:cubicBezTo>
                        <a:pt x="537784" y="179498"/>
                        <a:pt x="515293" y="201989"/>
                        <a:pt x="487535" y="201989"/>
                      </a:cubicBezTo>
                      <a:lnTo>
                        <a:pt x="468888" y="201989"/>
                      </a:lnTo>
                      <a:cubicBezTo>
                        <a:pt x="469315" y="196438"/>
                        <a:pt x="469599" y="190886"/>
                        <a:pt x="469599" y="185192"/>
                      </a:cubicBezTo>
                      <a:lnTo>
                        <a:pt x="469599" y="101493"/>
                      </a:lnTo>
                      <a:lnTo>
                        <a:pt x="487535" y="101493"/>
                      </a:lnTo>
                      <a:close/>
                      <a:moveTo>
                        <a:pt x="436148" y="33451"/>
                      </a:moveTo>
                      <a:lnTo>
                        <a:pt x="436148" y="185192"/>
                      </a:lnTo>
                      <a:cubicBezTo>
                        <a:pt x="436148" y="268180"/>
                        <a:pt x="368534" y="335794"/>
                        <a:pt x="285546" y="335794"/>
                      </a:cubicBezTo>
                      <a:cubicBezTo>
                        <a:pt x="201847" y="335794"/>
                        <a:pt x="133806" y="268180"/>
                        <a:pt x="133806" y="185192"/>
                      </a:cubicBezTo>
                      <a:lnTo>
                        <a:pt x="133806" y="33451"/>
                      </a:lnTo>
                      <a:lnTo>
                        <a:pt x="436148" y="33451"/>
                      </a:lnTo>
                      <a:close/>
                    </a:path>
                  </a:pathLst>
                </a:custGeom>
                <a:solidFill>
                  <a:srgbClr val="1F2121"/>
                </a:solidFill>
                <a:ln w="14231" cap="flat">
                  <a:noFill/>
                  <a:prstDash val="solid"/>
                  <a:miter/>
                </a:ln>
              </p:spPr>
              <p:txBody>
                <a:bodyPr rtlCol="0" anchor="ctr"/>
                <a:lstStyle/>
                <a:p>
                  <a:endParaRPr lang="en-US"/>
                </a:p>
              </p:txBody>
            </p:sp>
          </p:grpSp>
        </p:grpSp>
        <p:sp>
          <p:nvSpPr>
            <p:cNvPr id="69" name="Freeform: Shape 68">
              <a:extLst>
                <a:ext uri="{FF2B5EF4-FFF2-40B4-BE49-F238E27FC236}">
                  <a16:creationId xmlns:a16="http://schemas.microsoft.com/office/drawing/2014/main" id="{FFB21E63-B4D0-1833-3416-8F3D76E8A116}"/>
                </a:ext>
              </a:extLst>
            </p:cNvPr>
            <p:cNvSpPr/>
            <p:nvPr/>
          </p:nvSpPr>
          <p:spPr>
            <a:xfrm>
              <a:off x="962024" y="3971146"/>
              <a:ext cx="9565654" cy="284692"/>
            </a:xfrm>
            <a:custGeom>
              <a:avLst/>
              <a:gdLst>
                <a:gd name="connsiteX0" fmla="*/ 9565654 w 9565654"/>
                <a:gd name="connsiteY0" fmla="*/ 142346 h 284692"/>
                <a:gd name="connsiteX1" fmla="*/ 9523947 w 9565654"/>
                <a:gd name="connsiteY1" fmla="*/ 242985 h 284692"/>
                <a:gd name="connsiteX2" fmla="*/ 9423308 w 9565654"/>
                <a:gd name="connsiteY2" fmla="*/ 284692 h 284692"/>
                <a:gd name="connsiteX3" fmla="*/ 142346 w 9565654"/>
                <a:gd name="connsiteY3" fmla="*/ 284692 h 284692"/>
                <a:gd name="connsiteX4" fmla="*/ 0 w 9565654"/>
                <a:gd name="connsiteY4" fmla="*/ 142346 h 284692"/>
                <a:gd name="connsiteX5" fmla="*/ 41707 w 9565654"/>
                <a:gd name="connsiteY5" fmla="*/ 41707 h 284692"/>
                <a:gd name="connsiteX6" fmla="*/ 142346 w 9565654"/>
                <a:gd name="connsiteY6" fmla="*/ 0 h 284692"/>
                <a:gd name="connsiteX7" fmla="*/ 9423308 w 9565654"/>
                <a:gd name="connsiteY7" fmla="*/ 0 h 284692"/>
                <a:gd name="connsiteX8" fmla="*/ 9565654 w 9565654"/>
                <a:gd name="connsiteY8" fmla="*/ 142346 h 28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65654" h="284692">
                  <a:moveTo>
                    <a:pt x="9565654" y="142346"/>
                  </a:moveTo>
                  <a:cubicBezTo>
                    <a:pt x="9565654" y="181633"/>
                    <a:pt x="9549711" y="217220"/>
                    <a:pt x="9523947" y="242985"/>
                  </a:cubicBezTo>
                  <a:cubicBezTo>
                    <a:pt x="9498182" y="268749"/>
                    <a:pt x="9462596" y="284692"/>
                    <a:pt x="9423308" y="284692"/>
                  </a:cubicBezTo>
                  <a:lnTo>
                    <a:pt x="142346" y="284692"/>
                  </a:lnTo>
                  <a:cubicBezTo>
                    <a:pt x="63771" y="284692"/>
                    <a:pt x="0" y="220921"/>
                    <a:pt x="0" y="142346"/>
                  </a:cubicBezTo>
                  <a:cubicBezTo>
                    <a:pt x="0" y="103058"/>
                    <a:pt x="15943" y="67472"/>
                    <a:pt x="41707" y="41707"/>
                  </a:cubicBezTo>
                  <a:cubicBezTo>
                    <a:pt x="67472" y="15943"/>
                    <a:pt x="103059" y="0"/>
                    <a:pt x="142346" y="0"/>
                  </a:cubicBezTo>
                  <a:lnTo>
                    <a:pt x="9423308" y="0"/>
                  </a:lnTo>
                  <a:cubicBezTo>
                    <a:pt x="9501883" y="0"/>
                    <a:pt x="9565654" y="63771"/>
                    <a:pt x="9565654" y="142346"/>
                  </a:cubicBezTo>
                  <a:close/>
                </a:path>
              </a:pathLst>
            </a:custGeom>
            <a:solidFill>
              <a:srgbClr val="E5E5E5"/>
            </a:solidFill>
            <a:ln w="14231" cap="flat">
              <a:noFill/>
              <a:prstDash val="solid"/>
              <a:miter/>
            </a:ln>
          </p:spPr>
          <p:txBody>
            <a:bodyPr rtlCol="0" anchor="ctr"/>
            <a:lstStyle/>
            <a:p>
              <a:endParaRPr lang="en-US"/>
            </a:p>
          </p:txBody>
        </p:sp>
        <p:grpSp>
          <p:nvGrpSpPr>
            <p:cNvPr id="70" name="Graphic 25">
              <a:extLst>
                <a:ext uri="{FF2B5EF4-FFF2-40B4-BE49-F238E27FC236}">
                  <a16:creationId xmlns:a16="http://schemas.microsoft.com/office/drawing/2014/main" id="{F66B7AA0-7C22-D4D8-DB49-62A5CB877A14}"/>
                </a:ext>
              </a:extLst>
            </p:cNvPr>
            <p:cNvGrpSpPr/>
            <p:nvPr/>
          </p:nvGrpSpPr>
          <p:grpSpPr>
            <a:xfrm>
              <a:off x="962024" y="3971146"/>
              <a:ext cx="1764663" cy="716996"/>
              <a:chOff x="962024" y="3971146"/>
              <a:chExt cx="1764663" cy="716996"/>
            </a:xfrm>
            <a:solidFill>
              <a:srgbClr val="79BCD3"/>
            </a:solidFill>
          </p:grpSpPr>
          <p:sp>
            <p:nvSpPr>
              <p:cNvPr id="83" name="Freeform: Shape 82">
                <a:extLst>
                  <a:ext uri="{FF2B5EF4-FFF2-40B4-BE49-F238E27FC236}">
                    <a16:creationId xmlns:a16="http://schemas.microsoft.com/office/drawing/2014/main" id="{C48F163F-A392-9E31-0A3D-D266877B0545}"/>
                  </a:ext>
                </a:extLst>
              </p:cNvPr>
              <p:cNvSpPr/>
              <p:nvPr/>
            </p:nvSpPr>
            <p:spPr>
              <a:xfrm>
                <a:off x="962024" y="3971146"/>
                <a:ext cx="1764663" cy="284692"/>
              </a:xfrm>
              <a:custGeom>
                <a:avLst/>
                <a:gdLst>
                  <a:gd name="connsiteX0" fmla="*/ 1764664 w 1764663"/>
                  <a:gd name="connsiteY0" fmla="*/ 0 h 284692"/>
                  <a:gd name="connsiteX1" fmla="*/ 1764664 w 1764663"/>
                  <a:gd name="connsiteY1" fmla="*/ 284692 h 284692"/>
                  <a:gd name="connsiteX2" fmla="*/ 142346 w 1764663"/>
                  <a:gd name="connsiteY2" fmla="*/ 284692 h 284692"/>
                  <a:gd name="connsiteX3" fmla="*/ 0 w 1764663"/>
                  <a:gd name="connsiteY3" fmla="*/ 142346 h 284692"/>
                  <a:gd name="connsiteX4" fmla="*/ 41707 w 1764663"/>
                  <a:gd name="connsiteY4" fmla="*/ 41707 h 284692"/>
                  <a:gd name="connsiteX5" fmla="*/ 142346 w 1764663"/>
                  <a:gd name="connsiteY5" fmla="*/ 0 h 284692"/>
                  <a:gd name="connsiteX6" fmla="*/ 1764664 w 1764663"/>
                  <a:gd name="connsiteY6" fmla="*/ 0 h 28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4663" h="284692">
                    <a:moveTo>
                      <a:pt x="1764664" y="0"/>
                    </a:moveTo>
                    <a:lnTo>
                      <a:pt x="1764664" y="284692"/>
                    </a:lnTo>
                    <a:lnTo>
                      <a:pt x="142346" y="284692"/>
                    </a:lnTo>
                    <a:cubicBezTo>
                      <a:pt x="63771" y="284692"/>
                      <a:pt x="0" y="220921"/>
                      <a:pt x="0" y="142346"/>
                    </a:cubicBezTo>
                    <a:cubicBezTo>
                      <a:pt x="0" y="103058"/>
                      <a:pt x="15943" y="67472"/>
                      <a:pt x="41707" y="41707"/>
                    </a:cubicBezTo>
                    <a:cubicBezTo>
                      <a:pt x="67472" y="15943"/>
                      <a:pt x="103059" y="0"/>
                      <a:pt x="142346" y="0"/>
                    </a:cubicBezTo>
                    <a:lnTo>
                      <a:pt x="1764664" y="0"/>
                    </a:lnTo>
                    <a:close/>
                  </a:path>
                </a:pathLst>
              </a:custGeom>
              <a:solidFill>
                <a:srgbClr val="35CEF9"/>
              </a:solidFill>
              <a:ln w="14231"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C678D68-D0BD-B22E-9A48-4D385919C1EE}"/>
                  </a:ext>
                </a:extLst>
              </p:cNvPr>
              <p:cNvSpPr/>
              <p:nvPr/>
            </p:nvSpPr>
            <p:spPr>
              <a:xfrm>
                <a:off x="1328138" y="4670919"/>
                <a:ext cx="481414" cy="17223"/>
              </a:xfrm>
              <a:custGeom>
                <a:avLst/>
                <a:gdLst>
                  <a:gd name="connsiteX0" fmla="*/ 0 w 481414"/>
                  <a:gd name="connsiteY0" fmla="*/ 0 h 17223"/>
                  <a:gd name="connsiteX1" fmla="*/ 481414 w 481414"/>
                  <a:gd name="connsiteY1" fmla="*/ 0 h 17223"/>
                  <a:gd name="connsiteX2" fmla="*/ 481414 w 481414"/>
                  <a:gd name="connsiteY2" fmla="*/ 17224 h 17223"/>
                  <a:gd name="connsiteX3" fmla="*/ 0 w 481414"/>
                  <a:gd name="connsiteY3" fmla="*/ 17224 h 17223"/>
                </a:gdLst>
                <a:ahLst/>
                <a:cxnLst>
                  <a:cxn ang="0">
                    <a:pos x="connsiteX0" y="connsiteY0"/>
                  </a:cxn>
                  <a:cxn ang="0">
                    <a:pos x="connsiteX1" y="connsiteY1"/>
                  </a:cxn>
                  <a:cxn ang="0">
                    <a:pos x="connsiteX2" y="connsiteY2"/>
                  </a:cxn>
                  <a:cxn ang="0">
                    <a:pos x="connsiteX3" y="connsiteY3"/>
                  </a:cxn>
                </a:cxnLst>
                <a:rect l="l" t="t" r="r" b="b"/>
                <a:pathLst>
                  <a:path w="481414" h="17223">
                    <a:moveTo>
                      <a:pt x="0" y="0"/>
                    </a:moveTo>
                    <a:lnTo>
                      <a:pt x="481414" y="0"/>
                    </a:lnTo>
                    <a:lnTo>
                      <a:pt x="481414" y="17224"/>
                    </a:lnTo>
                    <a:lnTo>
                      <a:pt x="0" y="17224"/>
                    </a:lnTo>
                    <a:close/>
                  </a:path>
                </a:pathLst>
              </a:custGeom>
              <a:solidFill>
                <a:srgbClr val="79BCD3"/>
              </a:solidFill>
              <a:ln w="14231" cap="flat">
                <a:noFill/>
                <a:prstDash val="solid"/>
                <a:miter/>
              </a:ln>
            </p:spPr>
            <p:txBody>
              <a:bodyPr rtlCol="0" anchor="ctr"/>
              <a:lstStyle/>
              <a:p>
                <a:endParaRPr lang="en-US"/>
              </a:p>
            </p:txBody>
          </p:sp>
        </p:grpSp>
        <p:grpSp>
          <p:nvGrpSpPr>
            <p:cNvPr id="71" name="Graphic 25">
              <a:extLst>
                <a:ext uri="{FF2B5EF4-FFF2-40B4-BE49-F238E27FC236}">
                  <a16:creationId xmlns:a16="http://schemas.microsoft.com/office/drawing/2014/main" id="{DEA100BC-557D-F3A6-B1C7-9F75557B2FCE}"/>
                </a:ext>
              </a:extLst>
            </p:cNvPr>
            <p:cNvGrpSpPr/>
            <p:nvPr/>
          </p:nvGrpSpPr>
          <p:grpSpPr>
            <a:xfrm>
              <a:off x="2726687" y="3971146"/>
              <a:ext cx="1939180" cy="716997"/>
              <a:chOff x="2726687" y="3971146"/>
              <a:chExt cx="1939180" cy="716997"/>
            </a:xfrm>
            <a:solidFill>
              <a:srgbClr val="639DB7"/>
            </a:solidFill>
          </p:grpSpPr>
          <p:sp>
            <p:nvSpPr>
              <p:cNvPr id="81" name="Freeform: Shape 80">
                <a:extLst>
                  <a:ext uri="{FF2B5EF4-FFF2-40B4-BE49-F238E27FC236}">
                    <a16:creationId xmlns:a16="http://schemas.microsoft.com/office/drawing/2014/main" id="{A6DB25C7-F655-D473-0A78-D5C9A06F57FD}"/>
                  </a:ext>
                </a:extLst>
              </p:cNvPr>
              <p:cNvSpPr/>
              <p:nvPr/>
            </p:nvSpPr>
            <p:spPr>
              <a:xfrm>
                <a:off x="2726687" y="3971146"/>
                <a:ext cx="1939180" cy="284692"/>
              </a:xfrm>
              <a:custGeom>
                <a:avLst/>
                <a:gdLst>
                  <a:gd name="connsiteX0" fmla="*/ 0 w 1939180"/>
                  <a:gd name="connsiteY0" fmla="*/ 0 h 284692"/>
                  <a:gd name="connsiteX1" fmla="*/ 1939180 w 1939180"/>
                  <a:gd name="connsiteY1" fmla="*/ 0 h 284692"/>
                  <a:gd name="connsiteX2" fmla="*/ 1939180 w 1939180"/>
                  <a:gd name="connsiteY2" fmla="*/ 284692 h 284692"/>
                  <a:gd name="connsiteX3" fmla="*/ 0 w 1939180"/>
                  <a:gd name="connsiteY3" fmla="*/ 284692 h 284692"/>
                </a:gdLst>
                <a:ahLst/>
                <a:cxnLst>
                  <a:cxn ang="0">
                    <a:pos x="connsiteX0" y="connsiteY0"/>
                  </a:cxn>
                  <a:cxn ang="0">
                    <a:pos x="connsiteX1" y="connsiteY1"/>
                  </a:cxn>
                  <a:cxn ang="0">
                    <a:pos x="connsiteX2" y="connsiteY2"/>
                  </a:cxn>
                  <a:cxn ang="0">
                    <a:pos x="connsiteX3" y="connsiteY3"/>
                  </a:cxn>
                </a:cxnLst>
                <a:rect l="l" t="t" r="r" b="b"/>
                <a:pathLst>
                  <a:path w="1939180" h="284692">
                    <a:moveTo>
                      <a:pt x="0" y="0"/>
                    </a:moveTo>
                    <a:lnTo>
                      <a:pt x="1939180" y="0"/>
                    </a:lnTo>
                    <a:lnTo>
                      <a:pt x="1939180" y="284692"/>
                    </a:lnTo>
                    <a:lnTo>
                      <a:pt x="0" y="284692"/>
                    </a:lnTo>
                    <a:close/>
                  </a:path>
                </a:pathLst>
              </a:custGeom>
              <a:solidFill>
                <a:srgbClr val="35CEF9"/>
              </a:solidFill>
              <a:ln w="14231"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302DA4B-C4E9-65F4-B3C9-BC0941D7C449}"/>
                  </a:ext>
                </a:extLst>
              </p:cNvPr>
              <p:cNvSpPr/>
              <p:nvPr/>
            </p:nvSpPr>
            <p:spPr>
              <a:xfrm>
                <a:off x="3115150" y="4670919"/>
                <a:ext cx="481414" cy="17223"/>
              </a:xfrm>
              <a:custGeom>
                <a:avLst/>
                <a:gdLst>
                  <a:gd name="connsiteX0" fmla="*/ 0 w 481414"/>
                  <a:gd name="connsiteY0" fmla="*/ 0 h 17223"/>
                  <a:gd name="connsiteX1" fmla="*/ 481414 w 481414"/>
                  <a:gd name="connsiteY1" fmla="*/ 0 h 17223"/>
                  <a:gd name="connsiteX2" fmla="*/ 481414 w 481414"/>
                  <a:gd name="connsiteY2" fmla="*/ 17224 h 17223"/>
                  <a:gd name="connsiteX3" fmla="*/ 0 w 481414"/>
                  <a:gd name="connsiteY3" fmla="*/ 17224 h 17223"/>
                </a:gdLst>
                <a:ahLst/>
                <a:cxnLst>
                  <a:cxn ang="0">
                    <a:pos x="connsiteX0" y="connsiteY0"/>
                  </a:cxn>
                  <a:cxn ang="0">
                    <a:pos x="connsiteX1" y="connsiteY1"/>
                  </a:cxn>
                  <a:cxn ang="0">
                    <a:pos x="connsiteX2" y="connsiteY2"/>
                  </a:cxn>
                  <a:cxn ang="0">
                    <a:pos x="connsiteX3" y="connsiteY3"/>
                  </a:cxn>
                </a:cxnLst>
                <a:rect l="l" t="t" r="r" b="b"/>
                <a:pathLst>
                  <a:path w="481414" h="17223">
                    <a:moveTo>
                      <a:pt x="0" y="0"/>
                    </a:moveTo>
                    <a:lnTo>
                      <a:pt x="481414" y="0"/>
                    </a:lnTo>
                    <a:lnTo>
                      <a:pt x="481414" y="17224"/>
                    </a:lnTo>
                    <a:lnTo>
                      <a:pt x="0" y="17224"/>
                    </a:lnTo>
                    <a:close/>
                  </a:path>
                </a:pathLst>
              </a:custGeom>
              <a:solidFill>
                <a:srgbClr val="639DB7"/>
              </a:solidFill>
              <a:ln w="14231" cap="flat">
                <a:noFill/>
                <a:prstDash val="solid"/>
                <a:miter/>
              </a:ln>
            </p:spPr>
            <p:txBody>
              <a:bodyPr rtlCol="0" anchor="ctr"/>
              <a:lstStyle/>
              <a:p>
                <a:endParaRPr lang="en-US"/>
              </a:p>
            </p:txBody>
          </p:sp>
        </p:grpSp>
        <p:grpSp>
          <p:nvGrpSpPr>
            <p:cNvPr id="72" name="Graphic 25">
              <a:extLst>
                <a:ext uri="{FF2B5EF4-FFF2-40B4-BE49-F238E27FC236}">
                  <a16:creationId xmlns:a16="http://schemas.microsoft.com/office/drawing/2014/main" id="{3891A960-10AF-A63D-A857-548407E9E2FC}"/>
                </a:ext>
              </a:extLst>
            </p:cNvPr>
            <p:cNvGrpSpPr/>
            <p:nvPr/>
          </p:nvGrpSpPr>
          <p:grpSpPr>
            <a:xfrm>
              <a:off x="4665868" y="3971146"/>
              <a:ext cx="1939322" cy="716997"/>
              <a:chOff x="4665868" y="3971146"/>
              <a:chExt cx="1939322" cy="716997"/>
            </a:xfrm>
            <a:solidFill>
              <a:srgbClr val="5588A3"/>
            </a:solidFill>
          </p:grpSpPr>
          <p:sp>
            <p:nvSpPr>
              <p:cNvPr id="79" name="Freeform: Shape 78">
                <a:extLst>
                  <a:ext uri="{FF2B5EF4-FFF2-40B4-BE49-F238E27FC236}">
                    <a16:creationId xmlns:a16="http://schemas.microsoft.com/office/drawing/2014/main" id="{3D4089DD-B776-9AC4-D67D-DD4018CA931D}"/>
                  </a:ext>
                </a:extLst>
              </p:cNvPr>
              <p:cNvSpPr/>
              <p:nvPr/>
            </p:nvSpPr>
            <p:spPr>
              <a:xfrm>
                <a:off x="4665868" y="3971146"/>
                <a:ext cx="1939322" cy="284692"/>
              </a:xfrm>
              <a:custGeom>
                <a:avLst/>
                <a:gdLst>
                  <a:gd name="connsiteX0" fmla="*/ 0 w 1939322"/>
                  <a:gd name="connsiteY0" fmla="*/ 0 h 284692"/>
                  <a:gd name="connsiteX1" fmla="*/ 1939323 w 1939322"/>
                  <a:gd name="connsiteY1" fmla="*/ 0 h 284692"/>
                  <a:gd name="connsiteX2" fmla="*/ 1939323 w 1939322"/>
                  <a:gd name="connsiteY2" fmla="*/ 284692 h 284692"/>
                  <a:gd name="connsiteX3" fmla="*/ 0 w 1939322"/>
                  <a:gd name="connsiteY3" fmla="*/ 284692 h 284692"/>
                </a:gdLst>
                <a:ahLst/>
                <a:cxnLst>
                  <a:cxn ang="0">
                    <a:pos x="connsiteX0" y="connsiteY0"/>
                  </a:cxn>
                  <a:cxn ang="0">
                    <a:pos x="connsiteX1" y="connsiteY1"/>
                  </a:cxn>
                  <a:cxn ang="0">
                    <a:pos x="connsiteX2" y="connsiteY2"/>
                  </a:cxn>
                  <a:cxn ang="0">
                    <a:pos x="connsiteX3" y="connsiteY3"/>
                  </a:cxn>
                </a:cxnLst>
                <a:rect l="l" t="t" r="r" b="b"/>
                <a:pathLst>
                  <a:path w="1939322" h="284692">
                    <a:moveTo>
                      <a:pt x="0" y="0"/>
                    </a:moveTo>
                    <a:lnTo>
                      <a:pt x="1939323" y="0"/>
                    </a:lnTo>
                    <a:lnTo>
                      <a:pt x="1939323" y="284692"/>
                    </a:lnTo>
                    <a:lnTo>
                      <a:pt x="0" y="284692"/>
                    </a:lnTo>
                    <a:close/>
                  </a:path>
                </a:pathLst>
              </a:custGeom>
              <a:solidFill>
                <a:srgbClr val="35CEF9"/>
              </a:solidFill>
              <a:ln w="14231"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DF41471-D04B-BDF6-A02E-64B48D8AB412}"/>
                  </a:ext>
                </a:extLst>
              </p:cNvPr>
              <p:cNvSpPr/>
              <p:nvPr/>
            </p:nvSpPr>
            <p:spPr>
              <a:xfrm>
                <a:off x="5063298" y="4670919"/>
                <a:ext cx="481414" cy="17223"/>
              </a:xfrm>
              <a:custGeom>
                <a:avLst/>
                <a:gdLst>
                  <a:gd name="connsiteX0" fmla="*/ 0 w 481414"/>
                  <a:gd name="connsiteY0" fmla="*/ 0 h 17223"/>
                  <a:gd name="connsiteX1" fmla="*/ 481414 w 481414"/>
                  <a:gd name="connsiteY1" fmla="*/ 0 h 17223"/>
                  <a:gd name="connsiteX2" fmla="*/ 481414 w 481414"/>
                  <a:gd name="connsiteY2" fmla="*/ 17224 h 17223"/>
                  <a:gd name="connsiteX3" fmla="*/ 0 w 481414"/>
                  <a:gd name="connsiteY3" fmla="*/ 17224 h 17223"/>
                </a:gdLst>
                <a:ahLst/>
                <a:cxnLst>
                  <a:cxn ang="0">
                    <a:pos x="connsiteX0" y="connsiteY0"/>
                  </a:cxn>
                  <a:cxn ang="0">
                    <a:pos x="connsiteX1" y="connsiteY1"/>
                  </a:cxn>
                  <a:cxn ang="0">
                    <a:pos x="connsiteX2" y="connsiteY2"/>
                  </a:cxn>
                  <a:cxn ang="0">
                    <a:pos x="connsiteX3" y="connsiteY3"/>
                  </a:cxn>
                </a:cxnLst>
                <a:rect l="l" t="t" r="r" b="b"/>
                <a:pathLst>
                  <a:path w="481414" h="17223">
                    <a:moveTo>
                      <a:pt x="0" y="0"/>
                    </a:moveTo>
                    <a:lnTo>
                      <a:pt x="481414" y="0"/>
                    </a:lnTo>
                    <a:lnTo>
                      <a:pt x="481414" y="17224"/>
                    </a:lnTo>
                    <a:lnTo>
                      <a:pt x="0" y="17224"/>
                    </a:lnTo>
                    <a:close/>
                  </a:path>
                </a:pathLst>
              </a:custGeom>
              <a:solidFill>
                <a:srgbClr val="5588A3"/>
              </a:solidFill>
              <a:ln w="14231" cap="flat">
                <a:noFill/>
                <a:prstDash val="solid"/>
                <a:miter/>
              </a:ln>
            </p:spPr>
            <p:txBody>
              <a:bodyPr rtlCol="0" anchor="ctr"/>
              <a:lstStyle/>
              <a:p>
                <a:endParaRPr lang="en-US"/>
              </a:p>
            </p:txBody>
          </p:sp>
        </p:grpSp>
        <p:grpSp>
          <p:nvGrpSpPr>
            <p:cNvPr id="73" name="Graphic 25">
              <a:extLst>
                <a:ext uri="{FF2B5EF4-FFF2-40B4-BE49-F238E27FC236}">
                  <a16:creationId xmlns:a16="http://schemas.microsoft.com/office/drawing/2014/main" id="{400D3835-4F06-D3AC-523C-2AF9B0164917}"/>
                </a:ext>
              </a:extLst>
            </p:cNvPr>
            <p:cNvGrpSpPr/>
            <p:nvPr/>
          </p:nvGrpSpPr>
          <p:grpSpPr>
            <a:xfrm>
              <a:off x="6605190" y="3971146"/>
              <a:ext cx="1939322" cy="716997"/>
              <a:chOff x="6605190" y="3971146"/>
              <a:chExt cx="1939322" cy="716997"/>
            </a:xfrm>
            <a:solidFill>
              <a:srgbClr val="145374"/>
            </a:solidFill>
          </p:grpSpPr>
          <p:sp>
            <p:nvSpPr>
              <p:cNvPr id="77" name="Freeform: Shape 76">
                <a:extLst>
                  <a:ext uri="{FF2B5EF4-FFF2-40B4-BE49-F238E27FC236}">
                    <a16:creationId xmlns:a16="http://schemas.microsoft.com/office/drawing/2014/main" id="{AA1546CE-F1B0-AB93-B685-F42E144748CA}"/>
                  </a:ext>
                </a:extLst>
              </p:cNvPr>
              <p:cNvSpPr/>
              <p:nvPr/>
            </p:nvSpPr>
            <p:spPr>
              <a:xfrm>
                <a:off x="6605190" y="3971146"/>
                <a:ext cx="1939322" cy="284692"/>
              </a:xfrm>
              <a:custGeom>
                <a:avLst/>
                <a:gdLst>
                  <a:gd name="connsiteX0" fmla="*/ 0 w 1939322"/>
                  <a:gd name="connsiteY0" fmla="*/ 0 h 284692"/>
                  <a:gd name="connsiteX1" fmla="*/ 1939322 w 1939322"/>
                  <a:gd name="connsiteY1" fmla="*/ 0 h 284692"/>
                  <a:gd name="connsiteX2" fmla="*/ 1939322 w 1939322"/>
                  <a:gd name="connsiteY2" fmla="*/ 284692 h 284692"/>
                  <a:gd name="connsiteX3" fmla="*/ 0 w 1939322"/>
                  <a:gd name="connsiteY3" fmla="*/ 284692 h 284692"/>
                </a:gdLst>
                <a:ahLst/>
                <a:cxnLst>
                  <a:cxn ang="0">
                    <a:pos x="connsiteX0" y="connsiteY0"/>
                  </a:cxn>
                  <a:cxn ang="0">
                    <a:pos x="connsiteX1" y="connsiteY1"/>
                  </a:cxn>
                  <a:cxn ang="0">
                    <a:pos x="connsiteX2" y="connsiteY2"/>
                  </a:cxn>
                  <a:cxn ang="0">
                    <a:pos x="connsiteX3" y="connsiteY3"/>
                  </a:cxn>
                </a:cxnLst>
                <a:rect l="l" t="t" r="r" b="b"/>
                <a:pathLst>
                  <a:path w="1939322" h="284692">
                    <a:moveTo>
                      <a:pt x="0" y="0"/>
                    </a:moveTo>
                    <a:lnTo>
                      <a:pt x="1939322" y="0"/>
                    </a:lnTo>
                    <a:lnTo>
                      <a:pt x="1939322" y="284692"/>
                    </a:lnTo>
                    <a:lnTo>
                      <a:pt x="0" y="284692"/>
                    </a:lnTo>
                    <a:close/>
                  </a:path>
                </a:pathLst>
              </a:custGeom>
              <a:solidFill>
                <a:srgbClr val="35CEF9"/>
              </a:solidFill>
              <a:ln w="14231"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8C55F45-6619-95A8-5C5E-4E636EDE6FB6}"/>
                  </a:ext>
                </a:extLst>
              </p:cNvPr>
              <p:cNvSpPr/>
              <p:nvPr/>
            </p:nvSpPr>
            <p:spPr>
              <a:xfrm>
                <a:off x="6991802" y="4670919"/>
                <a:ext cx="481414" cy="17223"/>
              </a:xfrm>
              <a:custGeom>
                <a:avLst/>
                <a:gdLst>
                  <a:gd name="connsiteX0" fmla="*/ 0 w 481414"/>
                  <a:gd name="connsiteY0" fmla="*/ 0 h 17223"/>
                  <a:gd name="connsiteX1" fmla="*/ 481415 w 481414"/>
                  <a:gd name="connsiteY1" fmla="*/ 0 h 17223"/>
                  <a:gd name="connsiteX2" fmla="*/ 481415 w 481414"/>
                  <a:gd name="connsiteY2" fmla="*/ 17224 h 17223"/>
                  <a:gd name="connsiteX3" fmla="*/ 0 w 481414"/>
                  <a:gd name="connsiteY3" fmla="*/ 17224 h 17223"/>
                </a:gdLst>
                <a:ahLst/>
                <a:cxnLst>
                  <a:cxn ang="0">
                    <a:pos x="connsiteX0" y="connsiteY0"/>
                  </a:cxn>
                  <a:cxn ang="0">
                    <a:pos x="connsiteX1" y="connsiteY1"/>
                  </a:cxn>
                  <a:cxn ang="0">
                    <a:pos x="connsiteX2" y="connsiteY2"/>
                  </a:cxn>
                  <a:cxn ang="0">
                    <a:pos x="connsiteX3" y="connsiteY3"/>
                  </a:cxn>
                </a:cxnLst>
                <a:rect l="l" t="t" r="r" b="b"/>
                <a:pathLst>
                  <a:path w="481414" h="17223">
                    <a:moveTo>
                      <a:pt x="0" y="0"/>
                    </a:moveTo>
                    <a:lnTo>
                      <a:pt x="481415" y="0"/>
                    </a:lnTo>
                    <a:lnTo>
                      <a:pt x="481415" y="17224"/>
                    </a:lnTo>
                    <a:lnTo>
                      <a:pt x="0" y="17224"/>
                    </a:lnTo>
                    <a:close/>
                  </a:path>
                </a:pathLst>
              </a:custGeom>
              <a:solidFill>
                <a:srgbClr val="145374"/>
              </a:solidFill>
              <a:ln w="14231" cap="flat">
                <a:noFill/>
                <a:prstDash val="solid"/>
                <a:miter/>
              </a:ln>
            </p:spPr>
            <p:txBody>
              <a:bodyPr rtlCol="0" anchor="ctr"/>
              <a:lstStyle/>
              <a:p>
                <a:endParaRPr lang="en-US"/>
              </a:p>
            </p:txBody>
          </p:sp>
        </p:grpSp>
        <p:grpSp>
          <p:nvGrpSpPr>
            <p:cNvPr id="74" name="Graphic 25">
              <a:extLst>
                <a:ext uri="{FF2B5EF4-FFF2-40B4-BE49-F238E27FC236}">
                  <a16:creationId xmlns:a16="http://schemas.microsoft.com/office/drawing/2014/main" id="{6619E716-E087-A3E5-8289-5B6249D7D1B6}"/>
                </a:ext>
              </a:extLst>
            </p:cNvPr>
            <p:cNvGrpSpPr/>
            <p:nvPr/>
          </p:nvGrpSpPr>
          <p:grpSpPr>
            <a:xfrm>
              <a:off x="8544512" y="3971146"/>
              <a:ext cx="1983165" cy="716996"/>
              <a:chOff x="8544512" y="3971146"/>
              <a:chExt cx="1983165" cy="716996"/>
            </a:xfrm>
            <a:solidFill>
              <a:srgbClr val="00334E"/>
            </a:solidFill>
          </p:grpSpPr>
          <p:sp>
            <p:nvSpPr>
              <p:cNvPr id="75" name="Freeform: Shape 74">
                <a:extLst>
                  <a:ext uri="{FF2B5EF4-FFF2-40B4-BE49-F238E27FC236}">
                    <a16:creationId xmlns:a16="http://schemas.microsoft.com/office/drawing/2014/main" id="{0620E96A-9C7A-C6F6-6B57-EA4DC655AD46}"/>
                  </a:ext>
                </a:extLst>
              </p:cNvPr>
              <p:cNvSpPr/>
              <p:nvPr/>
            </p:nvSpPr>
            <p:spPr>
              <a:xfrm>
                <a:off x="8544512" y="3971146"/>
                <a:ext cx="1983165" cy="284692"/>
              </a:xfrm>
              <a:custGeom>
                <a:avLst/>
                <a:gdLst>
                  <a:gd name="connsiteX0" fmla="*/ 1983165 w 1983165"/>
                  <a:gd name="connsiteY0" fmla="*/ 142346 h 284692"/>
                  <a:gd name="connsiteX1" fmla="*/ 1941458 w 1983165"/>
                  <a:gd name="connsiteY1" fmla="*/ 242985 h 284692"/>
                  <a:gd name="connsiteX2" fmla="*/ 1840819 w 1983165"/>
                  <a:gd name="connsiteY2" fmla="*/ 284692 h 284692"/>
                  <a:gd name="connsiteX3" fmla="*/ 0 w 1983165"/>
                  <a:gd name="connsiteY3" fmla="*/ 284692 h 284692"/>
                  <a:gd name="connsiteX4" fmla="*/ 0 w 1983165"/>
                  <a:gd name="connsiteY4" fmla="*/ 0 h 284692"/>
                  <a:gd name="connsiteX5" fmla="*/ 1840819 w 1983165"/>
                  <a:gd name="connsiteY5" fmla="*/ 0 h 284692"/>
                  <a:gd name="connsiteX6" fmla="*/ 1983165 w 1983165"/>
                  <a:gd name="connsiteY6" fmla="*/ 142346 h 28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3165" h="284692">
                    <a:moveTo>
                      <a:pt x="1983165" y="142346"/>
                    </a:moveTo>
                    <a:cubicBezTo>
                      <a:pt x="1983165" y="181633"/>
                      <a:pt x="1967223" y="217220"/>
                      <a:pt x="1941458" y="242985"/>
                    </a:cubicBezTo>
                    <a:cubicBezTo>
                      <a:pt x="1915693" y="268749"/>
                      <a:pt x="1880107" y="284692"/>
                      <a:pt x="1840819" y="284692"/>
                    </a:cubicBezTo>
                    <a:lnTo>
                      <a:pt x="0" y="284692"/>
                    </a:lnTo>
                    <a:lnTo>
                      <a:pt x="0" y="0"/>
                    </a:lnTo>
                    <a:lnTo>
                      <a:pt x="1840819" y="0"/>
                    </a:lnTo>
                    <a:cubicBezTo>
                      <a:pt x="1919394" y="0"/>
                      <a:pt x="1983165" y="63771"/>
                      <a:pt x="1983165" y="142346"/>
                    </a:cubicBezTo>
                    <a:close/>
                  </a:path>
                </a:pathLst>
              </a:custGeom>
              <a:solidFill>
                <a:srgbClr val="35CEF9"/>
              </a:solidFill>
              <a:ln w="14231" cap="flat">
                <a:noFill/>
                <a:prstDash val="solid"/>
                <a:miter/>
              </a:ln>
            </p:spPr>
            <p:txBody>
              <a:bodyPr rtlCol="0" anchor="ctr"/>
              <a:lstStyle/>
              <a:p>
                <a:endParaRPr lang="en-US" dirty="0"/>
              </a:p>
            </p:txBody>
          </p:sp>
          <p:sp>
            <p:nvSpPr>
              <p:cNvPr id="76" name="Freeform: Shape 75">
                <a:extLst>
                  <a:ext uri="{FF2B5EF4-FFF2-40B4-BE49-F238E27FC236}">
                    <a16:creationId xmlns:a16="http://schemas.microsoft.com/office/drawing/2014/main" id="{2F31A895-294E-8FB8-C514-5DB09F122650}"/>
                  </a:ext>
                </a:extLst>
              </p:cNvPr>
              <p:cNvSpPr/>
              <p:nvPr/>
            </p:nvSpPr>
            <p:spPr>
              <a:xfrm>
                <a:off x="8927708" y="4670919"/>
                <a:ext cx="481414" cy="17223"/>
              </a:xfrm>
              <a:custGeom>
                <a:avLst/>
                <a:gdLst>
                  <a:gd name="connsiteX0" fmla="*/ 0 w 481414"/>
                  <a:gd name="connsiteY0" fmla="*/ 0 h 17223"/>
                  <a:gd name="connsiteX1" fmla="*/ 481414 w 481414"/>
                  <a:gd name="connsiteY1" fmla="*/ 0 h 17223"/>
                  <a:gd name="connsiteX2" fmla="*/ 481414 w 481414"/>
                  <a:gd name="connsiteY2" fmla="*/ 17224 h 17223"/>
                  <a:gd name="connsiteX3" fmla="*/ 0 w 481414"/>
                  <a:gd name="connsiteY3" fmla="*/ 17224 h 17223"/>
                </a:gdLst>
                <a:ahLst/>
                <a:cxnLst>
                  <a:cxn ang="0">
                    <a:pos x="connsiteX0" y="connsiteY0"/>
                  </a:cxn>
                  <a:cxn ang="0">
                    <a:pos x="connsiteX1" y="connsiteY1"/>
                  </a:cxn>
                  <a:cxn ang="0">
                    <a:pos x="connsiteX2" y="connsiteY2"/>
                  </a:cxn>
                  <a:cxn ang="0">
                    <a:pos x="connsiteX3" y="connsiteY3"/>
                  </a:cxn>
                </a:cxnLst>
                <a:rect l="l" t="t" r="r" b="b"/>
                <a:pathLst>
                  <a:path w="481414" h="17223">
                    <a:moveTo>
                      <a:pt x="0" y="0"/>
                    </a:moveTo>
                    <a:lnTo>
                      <a:pt x="481414" y="0"/>
                    </a:lnTo>
                    <a:lnTo>
                      <a:pt x="481414" y="17224"/>
                    </a:lnTo>
                    <a:lnTo>
                      <a:pt x="0" y="17224"/>
                    </a:lnTo>
                    <a:close/>
                  </a:path>
                </a:pathLst>
              </a:custGeom>
              <a:solidFill>
                <a:srgbClr val="00334E"/>
              </a:solidFill>
              <a:ln w="14231" cap="flat">
                <a:noFill/>
                <a:prstDash val="solid"/>
                <a:miter/>
              </a:ln>
            </p:spPr>
            <p:txBody>
              <a:bodyPr rtlCol="0" anchor="ctr"/>
              <a:lstStyle/>
              <a:p>
                <a:endParaRPr lang="en-US"/>
              </a:p>
            </p:txBody>
          </p:sp>
        </p:grpSp>
      </p:grpSp>
      <p:sp>
        <p:nvSpPr>
          <p:cNvPr id="141" name="TextBox 140">
            <a:extLst>
              <a:ext uri="{FF2B5EF4-FFF2-40B4-BE49-F238E27FC236}">
                <a16:creationId xmlns:a16="http://schemas.microsoft.com/office/drawing/2014/main" id="{D7BC4FD8-7153-54A6-8FE6-79BDD3BA394D}"/>
              </a:ext>
            </a:extLst>
          </p:cNvPr>
          <p:cNvSpPr txBox="1"/>
          <p:nvPr/>
        </p:nvSpPr>
        <p:spPr>
          <a:xfrm>
            <a:off x="9315968" y="4220288"/>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42" name="TextBox 141">
            <a:extLst>
              <a:ext uri="{FF2B5EF4-FFF2-40B4-BE49-F238E27FC236}">
                <a16:creationId xmlns:a16="http://schemas.microsoft.com/office/drawing/2014/main" id="{E33377D8-7DA0-A034-69DF-D710C5D57E78}"/>
              </a:ext>
            </a:extLst>
          </p:cNvPr>
          <p:cNvSpPr txBox="1"/>
          <p:nvPr/>
        </p:nvSpPr>
        <p:spPr>
          <a:xfrm>
            <a:off x="7299993" y="4204845"/>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43" name="TextBox 142">
            <a:extLst>
              <a:ext uri="{FF2B5EF4-FFF2-40B4-BE49-F238E27FC236}">
                <a16:creationId xmlns:a16="http://schemas.microsoft.com/office/drawing/2014/main" id="{3B2F65EF-77DE-9744-D023-7F18E9C7A308}"/>
              </a:ext>
            </a:extLst>
          </p:cNvPr>
          <p:cNvSpPr txBox="1"/>
          <p:nvPr/>
        </p:nvSpPr>
        <p:spPr>
          <a:xfrm>
            <a:off x="5448870" y="4233932"/>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44" name="TextBox 143">
            <a:extLst>
              <a:ext uri="{FF2B5EF4-FFF2-40B4-BE49-F238E27FC236}">
                <a16:creationId xmlns:a16="http://schemas.microsoft.com/office/drawing/2014/main" id="{82DE8CC0-A509-D58E-3C4C-2E8AB08F8BE0}"/>
              </a:ext>
            </a:extLst>
          </p:cNvPr>
          <p:cNvSpPr txBox="1"/>
          <p:nvPr/>
        </p:nvSpPr>
        <p:spPr>
          <a:xfrm>
            <a:off x="3432895" y="4218489"/>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45" name="TextBox 144">
            <a:extLst>
              <a:ext uri="{FF2B5EF4-FFF2-40B4-BE49-F238E27FC236}">
                <a16:creationId xmlns:a16="http://schemas.microsoft.com/office/drawing/2014/main" id="{10BB6A52-53B4-D096-2560-663254F6E7CE}"/>
              </a:ext>
            </a:extLst>
          </p:cNvPr>
          <p:cNvSpPr txBox="1"/>
          <p:nvPr/>
        </p:nvSpPr>
        <p:spPr>
          <a:xfrm>
            <a:off x="1676233" y="4232589"/>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46" name="TextBox 145">
            <a:extLst>
              <a:ext uri="{FF2B5EF4-FFF2-40B4-BE49-F238E27FC236}">
                <a16:creationId xmlns:a16="http://schemas.microsoft.com/office/drawing/2014/main" id="{02143904-59A2-900E-E256-5AC38CCC6A3D}"/>
              </a:ext>
            </a:extLst>
          </p:cNvPr>
          <p:cNvSpPr txBox="1"/>
          <p:nvPr/>
        </p:nvSpPr>
        <p:spPr>
          <a:xfrm>
            <a:off x="8907586" y="4650812"/>
            <a:ext cx="1983165" cy="1762021"/>
          </a:xfrm>
          <a:prstGeom prst="rect">
            <a:avLst/>
          </a:prstGeom>
          <a:noFill/>
        </p:spPr>
        <p:txBody>
          <a:bodyPr wrap="square">
            <a:spAutoFit/>
          </a:bodyPr>
          <a:lstStyle/>
          <a:p>
            <a:pPr algn="ctr"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cs typeface="B Yekan" panose="00000400000000000000" pitchFamily="2" charset="-78"/>
            </a:endParaRPr>
          </a:p>
        </p:txBody>
      </p:sp>
      <p:sp>
        <p:nvSpPr>
          <p:cNvPr id="147" name="TextBox 146">
            <a:extLst>
              <a:ext uri="{FF2B5EF4-FFF2-40B4-BE49-F238E27FC236}">
                <a16:creationId xmlns:a16="http://schemas.microsoft.com/office/drawing/2014/main" id="{AC758CF7-E4F2-328B-27E6-616ADA182496}"/>
              </a:ext>
            </a:extLst>
          </p:cNvPr>
          <p:cNvSpPr txBox="1"/>
          <p:nvPr/>
        </p:nvSpPr>
        <p:spPr>
          <a:xfrm>
            <a:off x="6872911" y="4650812"/>
            <a:ext cx="1983165" cy="1762021"/>
          </a:xfrm>
          <a:prstGeom prst="rect">
            <a:avLst/>
          </a:prstGeom>
          <a:noFill/>
        </p:spPr>
        <p:txBody>
          <a:bodyPr wrap="square">
            <a:spAutoFit/>
          </a:bodyPr>
          <a:lstStyle/>
          <a:p>
            <a:pPr algn="ctr"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cs typeface="B Yekan" panose="00000400000000000000" pitchFamily="2" charset="-78"/>
            </a:endParaRPr>
          </a:p>
        </p:txBody>
      </p:sp>
      <p:sp>
        <p:nvSpPr>
          <p:cNvPr id="148" name="TextBox 147">
            <a:extLst>
              <a:ext uri="{FF2B5EF4-FFF2-40B4-BE49-F238E27FC236}">
                <a16:creationId xmlns:a16="http://schemas.microsoft.com/office/drawing/2014/main" id="{1631D11B-C249-CD3E-916C-D35A4F84BE62}"/>
              </a:ext>
            </a:extLst>
          </p:cNvPr>
          <p:cNvSpPr txBox="1"/>
          <p:nvPr/>
        </p:nvSpPr>
        <p:spPr>
          <a:xfrm>
            <a:off x="5052570" y="4650479"/>
            <a:ext cx="1983165" cy="1762021"/>
          </a:xfrm>
          <a:prstGeom prst="rect">
            <a:avLst/>
          </a:prstGeom>
          <a:noFill/>
        </p:spPr>
        <p:txBody>
          <a:bodyPr wrap="square">
            <a:spAutoFit/>
          </a:bodyPr>
          <a:lstStyle/>
          <a:p>
            <a:pPr algn="ctr"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cs typeface="B Yekan" panose="00000400000000000000" pitchFamily="2" charset="-78"/>
            </a:endParaRPr>
          </a:p>
        </p:txBody>
      </p:sp>
      <p:sp>
        <p:nvSpPr>
          <p:cNvPr id="149" name="TextBox 148">
            <a:extLst>
              <a:ext uri="{FF2B5EF4-FFF2-40B4-BE49-F238E27FC236}">
                <a16:creationId xmlns:a16="http://schemas.microsoft.com/office/drawing/2014/main" id="{0DF5E49B-615E-E123-1907-8D81E67202BA}"/>
              </a:ext>
            </a:extLst>
          </p:cNvPr>
          <p:cNvSpPr txBox="1"/>
          <p:nvPr/>
        </p:nvSpPr>
        <p:spPr>
          <a:xfrm>
            <a:off x="3017895" y="4650479"/>
            <a:ext cx="1983165" cy="1762021"/>
          </a:xfrm>
          <a:prstGeom prst="rect">
            <a:avLst/>
          </a:prstGeom>
          <a:noFill/>
        </p:spPr>
        <p:txBody>
          <a:bodyPr wrap="square">
            <a:spAutoFit/>
          </a:bodyPr>
          <a:lstStyle/>
          <a:p>
            <a:pPr algn="ctr"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cs typeface="B Yekan" panose="00000400000000000000" pitchFamily="2" charset="-78"/>
            </a:endParaRPr>
          </a:p>
        </p:txBody>
      </p:sp>
      <p:sp>
        <p:nvSpPr>
          <p:cNvPr id="150" name="TextBox 149">
            <a:extLst>
              <a:ext uri="{FF2B5EF4-FFF2-40B4-BE49-F238E27FC236}">
                <a16:creationId xmlns:a16="http://schemas.microsoft.com/office/drawing/2014/main" id="{7A1FB11C-5CA5-27ED-CF32-C629E1CE4D87}"/>
              </a:ext>
            </a:extLst>
          </p:cNvPr>
          <p:cNvSpPr txBox="1"/>
          <p:nvPr/>
        </p:nvSpPr>
        <p:spPr>
          <a:xfrm>
            <a:off x="1100326" y="4661352"/>
            <a:ext cx="1983165" cy="1762021"/>
          </a:xfrm>
          <a:prstGeom prst="rect">
            <a:avLst/>
          </a:prstGeom>
          <a:noFill/>
        </p:spPr>
        <p:txBody>
          <a:bodyPr wrap="square">
            <a:spAutoFit/>
          </a:bodyPr>
          <a:lstStyle/>
          <a:p>
            <a:pPr algn="ctr"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cs typeface="B Yekan" panose="00000400000000000000" pitchFamily="2" charset="-78"/>
            </a:endParaRPr>
          </a:p>
        </p:txBody>
      </p:sp>
    </p:spTree>
    <p:extLst>
      <p:ext uri="{BB962C8B-B14F-4D97-AF65-F5344CB8AC3E}">
        <p14:creationId xmlns:p14="http://schemas.microsoft.com/office/powerpoint/2010/main" val="2087935317"/>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45"/>
                                        </p:tgtEl>
                                        <p:attrNameLst>
                                          <p:attrName>style.visibility</p:attrName>
                                        </p:attrNameLst>
                                      </p:cBhvr>
                                      <p:to>
                                        <p:strVal val="visible"/>
                                      </p:to>
                                    </p:set>
                                    <p:animEffect transition="in" filter="randombar(horizontal)">
                                      <p:cBhvr>
                                        <p:cTn id="19" dur="500"/>
                                        <p:tgtEl>
                                          <p:spTgt spid="14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144"/>
                                        </p:tgtEl>
                                        <p:attrNameLst>
                                          <p:attrName>style.visibility</p:attrName>
                                        </p:attrNameLst>
                                      </p:cBhvr>
                                      <p:to>
                                        <p:strVal val="visible"/>
                                      </p:to>
                                    </p:set>
                                    <p:animEffect transition="in" filter="randombar(horizontal)">
                                      <p:cBhvr>
                                        <p:cTn id="24" dur="500"/>
                                        <p:tgtEl>
                                          <p:spTgt spid="144"/>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143"/>
                                        </p:tgtEl>
                                        <p:attrNameLst>
                                          <p:attrName>style.visibility</p:attrName>
                                        </p:attrNameLst>
                                      </p:cBhvr>
                                      <p:to>
                                        <p:strVal val="visible"/>
                                      </p:to>
                                    </p:set>
                                    <p:animEffect transition="in" filter="randombar(horizontal)">
                                      <p:cBhvr>
                                        <p:cTn id="29" dur="500"/>
                                        <p:tgtEl>
                                          <p:spTgt spid="143"/>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142"/>
                                        </p:tgtEl>
                                        <p:attrNameLst>
                                          <p:attrName>style.visibility</p:attrName>
                                        </p:attrNameLst>
                                      </p:cBhvr>
                                      <p:to>
                                        <p:strVal val="visible"/>
                                      </p:to>
                                    </p:set>
                                    <p:animEffect transition="in" filter="randombar(horizontal)">
                                      <p:cBhvr>
                                        <p:cTn id="34" dur="500"/>
                                        <p:tgtEl>
                                          <p:spTgt spid="142"/>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141"/>
                                        </p:tgtEl>
                                        <p:attrNameLst>
                                          <p:attrName>style.visibility</p:attrName>
                                        </p:attrNameLst>
                                      </p:cBhvr>
                                      <p:to>
                                        <p:strVal val="visible"/>
                                      </p:to>
                                    </p:set>
                                    <p:animEffect transition="in" filter="randombar(horizontal)">
                                      <p:cBhvr>
                                        <p:cTn id="39" dur="500"/>
                                        <p:tgtEl>
                                          <p:spTgt spid="141"/>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50"/>
                                        </p:tgtEl>
                                        <p:attrNameLst>
                                          <p:attrName>style.visibility</p:attrName>
                                        </p:attrNameLst>
                                      </p:cBhvr>
                                      <p:to>
                                        <p:strVal val="visible"/>
                                      </p:to>
                                    </p:set>
                                    <p:animEffect transition="in" filter="fade">
                                      <p:cBhvr>
                                        <p:cTn id="44" dur="1000"/>
                                        <p:tgtEl>
                                          <p:spTgt spid="150"/>
                                        </p:tgtEl>
                                      </p:cBhvr>
                                    </p:animEffect>
                                    <p:anim calcmode="lin" valueType="num">
                                      <p:cBhvr>
                                        <p:cTn id="45" dur="1000" fill="hold"/>
                                        <p:tgtEl>
                                          <p:spTgt spid="150"/>
                                        </p:tgtEl>
                                        <p:attrNameLst>
                                          <p:attrName>ppt_x</p:attrName>
                                        </p:attrNameLst>
                                      </p:cBhvr>
                                      <p:tavLst>
                                        <p:tav tm="0">
                                          <p:val>
                                            <p:strVal val="#ppt_x"/>
                                          </p:val>
                                        </p:tav>
                                        <p:tav tm="100000">
                                          <p:val>
                                            <p:strVal val="#ppt_x"/>
                                          </p:val>
                                        </p:tav>
                                      </p:tavLst>
                                    </p:anim>
                                    <p:anim calcmode="lin" valueType="num">
                                      <p:cBhvr>
                                        <p:cTn id="46" dur="1000" fill="hold"/>
                                        <p:tgtEl>
                                          <p:spTgt spid="150"/>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49"/>
                                        </p:tgtEl>
                                        <p:attrNameLst>
                                          <p:attrName>style.visibility</p:attrName>
                                        </p:attrNameLst>
                                      </p:cBhvr>
                                      <p:to>
                                        <p:strVal val="visible"/>
                                      </p:to>
                                    </p:set>
                                    <p:animEffect transition="in" filter="fade">
                                      <p:cBhvr>
                                        <p:cTn id="51" dur="1000"/>
                                        <p:tgtEl>
                                          <p:spTgt spid="149"/>
                                        </p:tgtEl>
                                      </p:cBhvr>
                                    </p:animEffect>
                                    <p:anim calcmode="lin" valueType="num">
                                      <p:cBhvr>
                                        <p:cTn id="52" dur="1000" fill="hold"/>
                                        <p:tgtEl>
                                          <p:spTgt spid="149"/>
                                        </p:tgtEl>
                                        <p:attrNameLst>
                                          <p:attrName>ppt_x</p:attrName>
                                        </p:attrNameLst>
                                      </p:cBhvr>
                                      <p:tavLst>
                                        <p:tav tm="0">
                                          <p:val>
                                            <p:strVal val="#ppt_x"/>
                                          </p:val>
                                        </p:tav>
                                        <p:tav tm="100000">
                                          <p:val>
                                            <p:strVal val="#ppt_x"/>
                                          </p:val>
                                        </p:tav>
                                      </p:tavLst>
                                    </p:anim>
                                    <p:anim calcmode="lin" valueType="num">
                                      <p:cBhvr>
                                        <p:cTn id="53" dur="1000" fill="hold"/>
                                        <p:tgtEl>
                                          <p:spTgt spid="149"/>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148"/>
                                        </p:tgtEl>
                                        <p:attrNameLst>
                                          <p:attrName>style.visibility</p:attrName>
                                        </p:attrNameLst>
                                      </p:cBhvr>
                                      <p:to>
                                        <p:strVal val="visible"/>
                                      </p:to>
                                    </p:set>
                                    <p:animEffect transition="in" filter="fade">
                                      <p:cBhvr>
                                        <p:cTn id="58" dur="1000"/>
                                        <p:tgtEl>
                                          <p:spTgt spid="148"/>
                                        </p:tgtEl>
                                      </p:cBhvr>
                                    </p:animEffect>
                                    <p:anim calcmode="lin" valueType="num">
                                      <p:cBhvr>
                                        <p:cTn id="59" dur="1000" fill="hold"/>
                                        <p:tgtEl>
                                          <p:spTgt spid="148"/>
                                        </p:tgtEl>
                                        <p:attrNameLst>
                                          <p:attrName>ppt_x</p:attrName>
                                        </p:attrNameLst>
                                      </p:cBhvr>
                                      <p:tavLst>
                                        <p:tav tm="0">
                                          <p:val>
                                            <p:strVal val="#ppt_x"/>
                                          </p:val>
                                        </p:tav>
                                        <p:tav tm="100000">
                                          <p:val>
                                            <p:strVal val="#ppt_x"/>
                                          </p:val>
                                        </p:tav>
                                      </p:tavLst>
                                    </p:anim>
                                    <p:anim calcmode="lin" valueType="num">
                                      <p:cBhvr>
                                        <p:cTn id="60" dur="1000" fill="hold"/>
                                        <p:tgtEl>
                                          <p:spTgt spid="148"/>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47"/>
                                        </p:tgtEl>
                                        <p:attrNameLst>
                                          <p:attrName>style.visibility</p:attrName>
                                        </p:attrNameLst>
                                      </p:cBhvr>
                                      <p:to>
                                        <p:strVal val="visible"/>
                                      </p:to>
                                    </p:set>
                                    <p:animEffect transition="in" filter="fade">
                                      <p:cBhvr>
                                        <p:cTn id="65" dur="1000"/>
                                        <p:tgtEl>
                                          <p:spTgt spid="147"/>
                                        </p:tgtEl>
                                      </p:cBhvr>
                                    </p:animEffect>
                                    <p:anim calcmode="lin" valueType="num">
                                      <p:cBhvr>
                                        <p:cTn id="66" dur="1000" fill="hold"/>
                                        <p:tgtEl>
                                          <p:spTgt spid="147"/>
                                        </p:tgtEl>
                                        <p:attrNameLst>
                                          <p:attrName>ppt_x</p:attrName>
                                        </p:attrNameLst>
                                      </p:cBhvr>
                                      <p:tavLst>
                                        <p:tav tm="0">
                                          <p:val>
                                            <p:strVal val="#ppt_x"/>
                                          </p:val>
                                        </p:tav>
                                        <p:tav tm="100000">
                                          <p:val>
                                            <p:strVal val="#ppt_x"/>
                                          </p:val>
                                        </p:tav>
                                      </p:tavLst>
                                    </p:anim>
                                    <p:anim calcmode="lin" valueType="num">
                                      <p:cBhvr>
                                        <p:cTn id="67" dur="1000" fill="hold"/>
                                        <p:tgtEl>
                                          <p:spTgt spid="147"/>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146"/>
                                        </p:tgtEl>
                                        <p:attrNameLst>
                                          <p:attrName>style.visibility</p:attrName>
                                        </p:attrNameLst>
                                      </p:cBhvr>
                                      <p:to>
                                        <p:strVal val="visible"/>
                                      </p:to>
                                    </p:set>
                                    <p:animEffect transition="in" filter="fade">
                                      <p:cBhvr>
                                        <p:cTn id="72" dur="1000"/>
                                        <p:tgtEl>
                                          <p:spTgt spid="146"/>
                                        </p:tgtEl>
                                      </p:cBhvr>
                                    </p:animEffect>
                                    <p:anim calcmode="lin" valueType="num">
                                      <p:cBhvr>
                                        <p:cTn id="73" dur="1000" fill="hold"/>
                                        <p:tgtEl>
                                          <p:spTgt spid="146"/>
                                        </p:tgtEl>
                                        <p:attrNameLst>
                                          <p:attrName>ppt_x</p:attrName>
                                        </p:attrNameLst>
                                      </p:cBhvr>
                                      <p:tavLst>
                                        <p:tav tm="0">
                                          <p:val>
                                            <p:strVal val="#ppt_x"/>
                                          </p:val>
                                        </p:tav>
                                        <p:tav tm="100000">
                                          <p:val>
                                            <p:strVal val="#ppt_x"/>
                                          </p:val>
                                        </p:tav>
                                      </p:tavLst>
                                    </p:anim>
                                    <p:anim calcmode="lin" valueType="num">
                                      <p:cBhvr>
                                        <p:cTn id="74" dur="1000" fill="hold"/>
                                        <p:tgtEl>
                                          <p:spTgt spid="1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1" grpId="0"/>
      <p:bldP spid="142" grpId="0"/>
      <p:bldP spid="143" grpId="0"/>
      <p:bldP spid="144" grpId="0"/>
      <p:bldP spid="145" grpId="0"/>
      <p:bldP spid="146" grpId="0"/>
      <p:bldP spid="147" grpId="0"/>
      <p:bldP spid="148" grpId="0"/>
      <p:bldP spid="149" grpId="0"/>
      <p:bldP spid="1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36" name="TextBox 35">
            <a:extLst>
              <a:ext uri="{FF2B5EF4-FFF2-40B4-BE49-F238E27FC236}">
                <a16:creationId xmlns:a16="http://schemas.microsoft.com/office/drawing/2014/main" id="{44D635DD-403D-4B42-3881-5C2E9FE68339}"/>
              </a:ext>
            </a:extLst>
          </p:cNvPr>
          <p:cNvSpPr txBox="1"/>
          <p:nvPr/>
        </p:nvSpPr>
        <p:spPr>
          <a:xfrm>
            <a:off x="381366" y="6289107"/>
            <a:ext cx="788818" cy="369332"/>
          </a:xfrm>
          <a:prstGeom prst="rect">
            <a:avLst/>
          </a:prstGeom>
          <a:noFill/>
        </p:spPr>
        <p:txBody>
          <a:bodyPr wrap="square" rtlCol="0">
            <a:spAutoFit/>
          </a:bodyPr>
          <a:lstStyle/>
          <a:p>
            <a:pPr algn="ctr"/>
            <a:r>
              <a:rPr lang="fa-IR" sz="1200" dirty="0">
                <a:cs typeface="B Yekan" panose="00000400000000000000" pitchFamily="2" charset="-78"/>
              </a:rPr>
              <a:t>4 </a:t>
            </a:r>
            <a:r>
              <a:rPr lang="fa-IR" dirty="0">
                <a:cs typeface="B Yekan" panose="00000400000000000000" pitchFamily="2" charset="-78"/>
              </a:rPr>
              <a:t>3</a:t>
            </a:r>
            <a:r>
              <a:rPr lang="fa-IR" sz="1200" dirty="0">
                <a:cs typeface="B Yekan" panose="00000400000000000000" pitchFamily="2" charset="-78"/>
              </a:rPr>
              <a:t> 2</a:t>
            </a:r>
            <a:endParaRPr lang="en-US" sz="1200" dirty="0">
              <a:cs typeface="B Yekan" panose="00000400000000000000" pitchFamily="2" charset="-78"/>
            </a:endParaRPr>
          </a:p>
        </p:txBody>
      </p:sp>
      <p:grpSp>
        <p:nvGrpSpPr>
          <p:cNvPr id="37" name="Group 36">
            <a:extLst>
              <a:ext uri="{FF2B5EF4-FFF2-40B4-BE49-F238E27FC236}">
                <a16:creationId xmlns:a16="http://schemas.microsoft.com/office/drawing/2014/main" id="{0FD20CD0-051B-C7E1-396A-F77FDD7CDBEE}"/>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27DB6764-E744-69E5-0A69-7C283AD11001}"/>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91370D67-8070-F7FB-72F8-2352E69B01DB}"/>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2" name="TextBox 1">
            <a:extLst>
              <a:ext uri="{FF2B5EF4-FFF2-40B4-BE49-F238E27FC236}">
                <a16:creationId xmlns:a16="http://schemas.microsoft.com/office/drawing/2014/main" id="{12236853-0A44-F054-869F-879201CC78F1}"/>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8" name="Graphic 25">
            <a:extLst>
              <a:ext uri="{FF2B5EF4-FFF2-40B4-BE49-F238E27FC236}">
                <a16:creationId xmlns:a16="http://schemas.microsoft.com/office/drawing/2014/main" id="{BEAC3768-465C-FE79-8C91-357089B02B68}"/>
              </a:ext>
            </a:extLst>
          </p:cNvPr>
          <p:cNvGrpSpPr/>
          <p:nvPr/>
        </p:nvGrpSpPr>
        <p:grpSpPr>
          <a:xfrm>
            <a:off x="4902555" y="2311307"/>
            <a:ext cx="2440281" cy="1224602"/>
            <a:chOff x="4758132" y="3185134"/>
            <a:chExt cx="1953291" cy="980217"/>
          </a:xfrm>
        </p:grpSpPr>
        <p:grpSp>
          <p:nvGrpSpPr>
            <p:cNvPr id="14" name="Graphic 25">
              <a:extLst>
                <a:ext uri="{FF2B5EF4-FFF2-40B4-BE49-F238E27FC236}">
                  <a16:creationId xmlns:a16="http://schemas.microsoft.com/office/drawing/2014/main" id="{AE3085EE-C22F-79F1-276E-633C4B298FAD}"/>
                </a:ext>
              </a:extLst>
            </p:cNvPr>
            <p:cNvGrpSpPr/>
            <p:nvPr/>
          </p:nvGrpSpPr>
          <p:grpSpPr>
            <a:xfrm>
              <a:off x="4783754" y="3209899"/>
              <a:ext cx="1910905" cy="955452"/>
              <a:chOff x="4783754" y="3209899"/>
              <a:chExt cx="1910905" cy="955452"/>
            </a:xfrm>
            <a:noFill/>
          </p:grpSpPr>
          <p:sp>
            <p:nvSpPr>
              <p:cNvPr id="61" name="Freeform: Shape 60">
                <a:extLst>
                  <a:ext uri="{FF2B5EF4-FFF2-40B4-BE49-F238E27FC236}">
                    <a16:creationId xmlns:a16="http://schemas.microsoft.com/office/drawing/2014/main" id="{F91A9D83-5CBE-2C4C-55D7-B0CEABA8430F}"/>
                  </a:ext>
                </a:extLst>
              </p:cNvPr>
              <p:cNvSpPr/>
              <p:nvPr/>
            </p:nvSpPr>
            <p:spPr>
              <a:xfrm>
                <a:off x="4783754" y="3209899"/>
                <a:ext cx="146018" cy="507968"/>
              </a:xfrm>
              <a:custGeom>
                <a:avLst/>
                <a:gdLst>
                  <a:gd name="connsiteX0" fmla="*/ 146018 w 146018"/>
                  <a:gd name="connsiteY0" fmla="*/ 507968 h 507968"/>
                  <a:gd name="connsiteX1" fmla="*/ 0 w 146018"/>
                  <a:gd name="connsiteY1" fmla="*/ 0 h 507968"/>
                </a:gdLst>
                <a:ahLst/>
                <a:cxnLst>
                  <a:cxn ang="0">
                    <a:pos x="connsiteX0" y="connsiteY0"/>
                  </a:cxn>
                  <a:cxn ang="0">
                    <a:pos x="connsiteX1" y="connsiteY1"/>
                  </a:cxn>
                </a:cxnLst>
                <a:rect l="l" t="t" r="r" b="b"/>
                <a:pathLst>
                  <a:path w="146018" h="507968">
                    <a:moveTo>
                      <a:pt x="146018" y="507968"/>
                    </a:moveTo>
                    <a:cubicBezTo>
                      <a:pt x="53530" y="360807"/>
                      <a:pt x="0" y="186690"/>
                      <a:pt x="0" y="0"/>
                    </a:cubicBezTo>
                  </a:path>
                </a:pathLst>
              </a:custGeom>
              <a:noFill/>
              <a:ln w="19050" cap="flat">
                <a:solidFill>
                  <a:srgbClr val="FE9700"/>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450CD35-B457-3786-9EB5-A9A245C9E759}"/>
                  </a:ext>
                </a:extLst>
              </p:cNvPr>
              <p:cNvSpPr/>
              <p:nvPr/>
            </p:nvSpPr>
            <p:spPr>
              <a:xfrm>
                <a:off x="4929772" y="3717867"/>
                <a:ext cx="423957" cy="366617"/>
              </a:xfrm>
              <a:custGeom>
                <a:avLst/>
                <a:gdLst>
                  <a:gd name="connsiteX0" fmla="*/ 423958 w 423957"/>
                  <a:gd name="connsiteY0" fmla="*/ 366617 h 366617"/>
                  <a:gd name="connsiteX1" fmla="*/ 0 w 423957"/>
                  <a:gd name="connsiteY1" fmla="*/ 0 h 366617"/>
                </a:gdLst>
                <a:ahLst/>
                <a:cxnLst>
                  <a:cxn ang="0">
                    <a:pos x="connsiteX0" y="connsiteY0"/>
                  </a:cxn>
                  <a:cxn ang="0">
                    <a:pos x="connsiteX1" y="connsiteY1"/>
                  </a:cxn>
                </a:cxnLst>
                <a:rect l="l" t="t" r="r" b="b"/>
                <a:pathLst>
                  <a:path w="423957" h="366617">
                    <a:moveTo>
                      <a:pt x="423958" y="366617"/>
                    </a:moveTo>
                    <a:cubicBezTo>
                      <a:pt x="248698" y="289274"/>
                      <a:pt x="101060" y="160782"/>
                      <a:pt x="0" y="0"/>
                    </a:cubicBezTo>
                  </a:path>
                </a:pathLst>
              </a:custGeom>
              <a:noFill/>
              <a:ln w="28575" cap="flat">
                <a:solidFill>
                  <a:srgbClr val="25C5D9"/>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84104DC-DC22-30B9-B468-6A0B098CBC95}"/>
                  </a:ext>
                </a:extLst>
              </p:cNvPr>
              <p:cNvSpPr/>
              <p:nvPr/>
            </p:nvSpPr>
            <p:spPr>
              <a:xfrm>
                <a:off x="5353730" y="4082103"/>
                <a:ext cx="776192" cy="83248"/>
              </a:xfrm>
              <a:custGeom>
                <a:avLst/>
                <a:gdLst>
                  <a:gd name="connsiteX0" fmla="*/ 776192 w 776192"/>
                  <a:gd name="connsiteY0" fmla="*/ 0 h 83248"/>
                  <a:gd name="connsiteX1" fmla="*/ 385477 w 776192"/>
                  <a:gd name="connsiteY1" fmla="*/ 83248 h 83248"/>
                  <a:gd name="connsiteX2" fmla="*/ 0 w 776192"/>
                  <a:gd name="connsiteY2" fmla="*/ 2286 h 83248"/>
                </a:gdLst>
                <a:ahLst/>
                <a:cxnLst>
                  <a:cxn ang="0">
                    <a:pos x="connsiteX0" y="connsiteY0"/>
                  </a:cxn>
                  <a:cxn ang="0">
                    <a:pos x="connsiteX1" y="connsiteY1"/>
                  </a:cxn>
                  <a:cxn ang="0">
                    <a:pos x="connsiteX2" y="connsiteY2"/>
                  </a:cxn>
                </a:cxnLst>
                <a:rect l="l" t="t" r="r" b="b"/>
                <a:pathLst>
                  <a:path w="776192" h="83248">
                    <a:moveTo>
                      <a:pt x="776192" y="0"/>
                    </a:moveTo>
                    <a:cubicBezTo>
                      <a:pt x="656939" y="53530"/>
                      <a:pt x="524637" y="83248"/>
                      <a:pt x="385477" y="83248"/>
                    </a:cubicBezTo>
                    <a:cubicBezTo>
                      <a:pt x="248317" y="83248"/>
                      <a:pt x="117920" y="54388"/>
                      <a:pt x="0" y="2286"/>
                    </a:cubicBezTo>
                  </a:path>
                </a:pathLst>
              </a:custGeom>
              <a:noFill/>
              <a:ln w="57150" cap="flat">
                <a:solidFill>
                  <a:schemeClr val="accent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83BAC0B6-1B93-EA0B-FB82-E00BE5C6E0AE}"/>
                  </a:ext>
                </a:extLst>
              </p:cNvPr>
              <p:cNvSpPr/>
              <p:nvPr/>
            </p:nvSpPr>
            <p:spPr>
              <a:xfrm>
                <a:off x="6129922" y="3729678"/>
                <a:ext cx="411194" cy="352520"/>
              </a:xfrm>
              <a:custGeom>
                <a:avLst/>
                <a:gdLst>
                  <a:gd name="connsiteX0" fmla="*/ 411194 w 411194"/>
                  <a:gd name="connsiteY0" fmla="*/ 0 h 352520"/>
                  <a:gd name="connsiteX1" fmla="*/ 0 w 411194"/>
                  <a:gd name="connsiteY1" fmla="*/ 352520 h 352520"/>
                </a:gdLst>
                <a:ahLst/>
                <a:cxnLst>
                  <a:cxn ang="0">
                    <a:pos x="connsiteX0" y="connsiteY0"/>
                  </a:cxn>
                  <a:cxn ang="0">
                    <a:pos x="connsiteX1" y="connsiteY1"/>
                  </a:cxn>
                </a:cxnLst>
                <a:rect l="l" t="t" r="r" b="b"/>
                <a:pathLst>
                  <a:path w="411194" h="352520">
                    <a:moveTo>
                      <a:pt x="411194" y="0"/>
                    </a:moveTo>
                    <a:cubicBezTo>
                      <a:pt x="311372" y="153638"/>
                      <a:pt x="168688" y="276797"/>
                      <a:pt x="0" y="352520"/>
                    </a:cubicBezTo>
                  </a:path>
                </a:pathLst>
              </a:custGeom>
              <a:noFill/>
              <a:ln w="476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88D776D9-B65E-3887-60E8-180517F6CC60}"/>
                  </a:ext>
                </a:extLst>
              </p:cNvPr>
              <p:cNvSpPr/>
              <p:nvPr/>
            </p:nvSpPr>
            <p:spPr>
              <a:xfrm>
                <a:off x="6541116" y="3209899"/>
                <a:ext cx="153542" cy="519683"/>
              </a:xfrm>
              <a:custGeom>
                <a:avLst/>
                <a:gdLst>
                  <a:gd name="connsiteX0" fmla="*/ 153543 w 153542"/>
                  <a:gd name="connsiteY0" fmla="*/ 0 h 519683"/>
                  <a:gd name="connsiteX1" fmla="*/ 0 w 153542"/>
                  <a:gd name="connsiteY1" fmla="*/ 519684 h 519683"/>
                </a:gdLst>
                <a:ahLst/>
                <a:cxnLst>
                  <a:cxn ang="0">
                    <a:pos x="connsiteX0" y="connsiteY0"/>
                  </a:cxn>
                  <a:cxn ang="0">
                    <a:pos x="connsiteX1" y="connsiteY1"/>
                  </a:cxn>
                </a:cxnLst>
                <a:rect l="l" t="t" r="r" b="b"/>
                <a:pathLst>
                  <a:path w="153542" h="519683">
                    <a:moveTo>
                      <a:pt x="153543" y="0"/>
                    </a:moveTo>
                    <a:cubicBezTo>
                      <a:pt x="153543" y="191643"/>
                      <a:pt x="97155" y="370142"/>
                      <a:pt x="0" y="519684"/>
                    </a:cubicBezTo>
                  </a:path>
                </a:pathLst>
              </a:custGeom>
              <a:noFill/>
              <a:ln w="9525" cap="flat">
                <a:solidFill>
                  <a:srgbClr val="673BB6"/>
                </a:solidFill>
                <a:prstDash val="solid"/>
                <a:miter/>
              </a:ln>
            </p:spPr>
            <p:txBody>
              <a:bodyPr rtlCol="0" anchor="ctr"/>
              <a:lstStyle/>
              <a:p>
                <a:endParaRPr lang="en-US"/>
              </a:p>
            </p:txBody>
          </p:sp>
        </p:grpSp>
        <p:sp>
          <p:nvSpPr>
            <p:cNvPr id="46" name="Freeform: Shape 45">
              <a:extLst>
                <a:ext uri="{FF2B5EF4-FFF2-40B4-BE49-F238E27FC236}">
                  <a16:creationId xmlns:a16="http://schemas.microsoft.com/office/drawing/2014/main" id="{360A889B-5703-99A7-19D1-6A2DA0328EAC}"/>
                </a:ext>
              </a:extLst>
            </p:cNvPr>
            <p:cNvSpPr/>
            <p:nvPr/>
          </p:nvSpPr>
          <p:spPr>
            <a:xfrm>
              <a:off x="6677705" y="3193325"/>
              <a:ext cx="33718" cy="33718"/>
            </a:xfrm>
            <a:custGeom>
              <a:avLst/>
              <a:gdLst>
                <a:gd name="connsiteX0" fmla="*/ 33719 w 33718"/>
                <a:gd name="connsiteY0" fmla="*/ 16859 h 33718"/>
                <a:gd name="connsiteX1" fmla="*/ 16859 w 33718"/>
                <a:gd name="connsiteY1" fmla="*/ 33719 h 33718"/>
                <a:gd name="connsiteX2" fmla="*/ 0 w 33718"/>
                <a:gd name="connsiteY2" fmla="*/ 16859 h 33718"/>
                <a:gd name="connsiteX3" fmla="*/ 16859 w 33718"/>
                <a:gd name="connsiteY3" fmla="*/ 0 h 33718"/>
                <a:gd name="connsiteX4" fmla="*/ 33719 w 33718"/>
                <a:gd name="connsiteY4" fmla="*/ 16859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 h="33718">
                  <a:moveTo>
                    <a:pt x="33719" y="16859"/>
                  </a:moveTo>
                  <a:cubicBezTo>
                    <a:pt x="33719" y="26194"/>
                    <a:pt x="26194" y="33719"/>
                    <a:pt x="16859" y="33719"/>
                  </a:cubicBezTo>
                  <a:cubicBezTo>
                    <a:pt x="7525" y="33719"/>
                    <a:pt x="0" y="26194"/>
                    <a:pt x="0" y="16859"/>
                  </a:cubicBezTo>
                  <a:cubicBezTo>
                    <a:pt x="0" y="7525"/>
                    <a:pt x="7525" y="0"/>
                    <a:pt x="16859" y="0"/>
                  </a:cubicBezTo>
                  <a:cubicBezTo>
                    <a:pt x="26194" y="0"/>
                    <a:pt x="33719" y="7525"/>
                    <a:pt x="33719" y="16859"/>
                  </a:cubicBezTo>
                  <a:close/>
                </a:path>
              </a:pathLst>
            </a:custGeom>
            <a:solidFill>
              <a:srgbClr val="FFFFFF"/>
            </a:solidFill>
            <a:ln w="9525" cap="flat">
              <a:solidFill>
                <a:srgbClr val="673BB6"/>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6FF0C96-C6CE-C2C5-F6A5-7C668E48F88D}"/>
                </a:ext>
              </a:extLst>
            </p:cNvPr>
            <p:cNvSpPr/>
            <p:nvPr/>
          </p:nvSpPr>
          <p:spPr>
            <a:xfrm>
              <a:off x="4758132" y="3185134"/>
              <a:ext cx="50101" cy="50101"/>
            </a:xfrm>
            <a:custGeom>
              <a:avLst/>
              <a:gdLst>
                <a:gd name="connsiteX0" fmla="*/ 50101 w 50101"/>
                <a:gd name="connsiteY0" fmla="*/ 25051 h 50101"/>
                <a:gd name="connsiteX1" fmla="*/ 25051 w 50101"/>
                <a:gd name="connsiteY1" fmla="*/ 50102 h 50101"/>
                <a:gd name="connsiteX2" fmla="*/ 0 w 50101"/>
                <a:gd name="connsiteY2" fmla="*/ 25051 h 50101"/>
                <a:gd name="connsiteX3" fmla="*/ 25051 w 50101"/>
                <a:gd name="connsiteY3" fmla="*/ 0 h 50101"/>
                <a:gd name="connsiteX4" fmla="*/ 50101 w 50101"/>
                <a:gd name="connsiteY4" fmla="*/ 25051 h 5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1" h="50101">
                  <a:moveTo>
                    <a:pt x="50101" y="25051"/>
                  </a:moveTo>
                  <a:cubicBezTo>
                    <a:pt x="50101" y="38862"/>
                    <a:pt x="38862" y="50102"/>
                    <a:pt x="25051" y="50102"/>
                  </a:cubicBezTo>
                  <a:cubicBezTo>
                    <a:pt x="11239" y="50102"/>
                    <a:pt x="0" y="38862"/>
                    <a:pt x="0" y="25051"/>
                  </a:cubicBezTo>
                  <a:cubicBezTo>
                    <a:pt x="0" y="11240"/>
                    <a:pt x="11239" y="0"/>
                    <a:pt x="25051" y="0"/>
                  </a:cubicBezTo>
                  <a:cubicBezTo>
                    <a:pt x="38862" y="0"/>
                    <a:pt x="50101" y="11144"/>
                    <a:pt x="50101" y="25051"/>
                  </a:cubicBezTo>
                  <a:close/>
                </a:path>
              </a:pathLst>
            </a:custGeom>
            <a:solidFill>
              <a:srgbClr val="FE97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5A831493-DBBD-891F-77CD-7F4DEFFFB120}"/>
                </a:ext>
              </a:extLst>
            </p:cNvPr>
            <p:cNvSpPr/>
            <p:nvPr/>
          </p:nvSpPr>
          <p:spPr>
            <a:xfrm>
              <a:off x="6507207" y="3695674"/>
              <a:ext cx="68199" cy="68199"/>
            </a:xfrm>
            <a:custGeom>
              <a:avLst/>
              <a:gdLst>
                <a:gd name="connsiteX0" fmla="*/ 68199 w 68199"/>
                <a:gd name="connsiteY0" fmla="*/ 34100 h 68199"/>
                <a:gd name="connsiteX1" fmla="*/ 34100 w 68199"/>
                <a:gd name="connsiteY1" fmla="*/ 68199 h 68199"/>
                <a:gd name="connsiteX2" fmla="*/ 0 w 68199"/>
                <a:gd name="connsiteY2" fmla="*/ 34100 h 68199"/>
                <a:gd name="connsiteX3" fmla="*/ 34100 w 68199"/>
                <a:gd name="connsiteY3" fmla="*/ 0 h 68199"/>
                <a:gd name="connsiteX4" fmla="*/ 68199 w 68199"/>
                <a:gd name="connsiteY4" fmla="*/ 34100 h 68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9" h="68199">
                  <a:moveTo>
                    <a:pt x="68199" y="34100"/>
                  </a:moveTo>
                  <a:cubicBezTo>
                    <a:pt x="68199" y="52959"/>
                    <a:pt x="52959" y="68199"/>
                    <a:pt x="34100" y="68199"/>
                  </a:cubicBezTo>
                  <a:cubicBezTo>
                    <a:pt x="15240" y="68199"/>
                    <a:pt x="0" y="52959"/>
                    <a:pt x="0" y="34100"/>
                  </a:cubicBezTo>
                  <a:cubicBezTo>
                    <a:pt x="0" y="15240"/>
                    <a:pt x="15240" y="0"/>
                    <a:pt x="34100" y="0"/>
                  </a:cubicBezTo>
                  <a:cubicBezTo>
                    <a:pt x="52959" y="0"/>
                    <a:pt x="68199" y="15240"/>
                    <a:pt x="68199" y="34100"/>
                  </a:cubicBezTo>
                  <a:close/>
                </a:path>
              </a:pathLst>
            </a:custGeom>
            <a:solidFill>
              <a:srgbClr val="FFFFFF"/>
            </a:solidFill>
            <a:ln w="9525" cap="flat">
              <a:solidFill>
                <a:srgbClr val="EB407A"/>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1400858-B7E4-DF12-7C82-A533628158D1}"/>
                </a:ext>
              </a:extLst>
            </p:cNvPr>
            <p:cNvSpPr/>
            <p:nvPr/>
          </p:nvSpPr>
          <p:spPr>
            <a:xfrm>
              <a:off x="4909675" y="3706055"/>
              <a:ext cx="57150" cy="57150"/>
            </a:xfrm>
            <a:custGeom>
              <a:avLst/>
              <a:gdLst>
                <a:gd name="connsiteX0" fmla="*/ 57150 w 57150"/>
                <a:gd name="connsiteY0" fmla="*/ 28576 h 57150"/>
                <a:gd name="connsiteX1" fmla="*/ 28575 w 57150"/>
                <a:gd name="connsiteY1" fmla="*/ 57151 h 57150"/>
                <a:gd name="connsiteX2" fmla="*/ 0 w 57150"/>
                <a:gd name="connsiteY2" fmla="*/ 28576 h 57150"/>
                <a:gd name="connsiteX3" fmla="*/ 28575 w 57150"/>
                <a:gd name="connsiteY3" fmla="*/ 1 h 57150"/>
                <a:gd name="connsiteX4" fmla="*/ 57150 w 57150"/>
                <a:gd name="connsiteY4" fmla="*/ 2857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6"/>
                  </a:moveTo>
                  <a:cubicBezTo>
                    <a:pt x="57150" y="44387"/>
                    <a:pt x="44386" y="57151"/>
                    <a:pt x="28575" y="57151"/>
                  </a:cubicBezTo>
                  <a:cubicBezTo>
                    <a:pt x="12763" y="57151"/>
                    <a:pt x="0" y="44387"/>
                    <a:pt x="0" y="28576"/>
                  </a:cubicBezTo>
                  <a:cubicBezTo>
                    <a:pt x="0" y="12764"/>
                    <a:pt x="12763" y="1"/>
                    <a:pt x="28575" y="1"/>
                  </a:cubicBezTo>
                  <a:cubicBezTo>
                    <a:pt x="44291" y="-95"/>
                    <a:pt x="57150" y="12764"/>
                    <a:pt x="57150" y="28576"/>
                  </a:cubicBezTo>
                  <a:close/>
                </a:path>
              </a:pathLst>
            </a:custGeom>
            <a:solidFill>
              <a:srgbClr val="FFFFFF"/>
            </a:solidFill>
            <a:ln w="14288" cap="flat">
              <a:solidFill>
                <a:srgbClr val="FE9700"/>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430CAA3-C0E5-CAB0-4A47-E1D15EFD0825}"/>
                </a:ext>
              </a:extLst>
            </p:cNvPr>
            <p:cNvSpPr/>
            <p:nvPr/>
          </p:nvSpPr>
          <p:spPr>
            <a:xfrm>
              <a:off x="6088393" y="4039240"/>
              <a:ext cx="85915" cy="85915"/>
            </a:xfrm>
            <a:custGeom>
              <a:avLst/>
              <a:gdLst>
                <a:gd name="connsiteX0" fmla="*/ 85916 w 85915"/>
                <a:gd name="connsiteY0" fmla="*/ 42958 h 85915"/>
                <a:gd name="connsiteX1" fmla="*/ 42958 w 85915"/>
                <a:gd name="connsiteY1" fmla="*/ 85915 h 85915"/>
                <a:gd name="connsiteX2" fmla="*/ 0 w 85915"/>
                <a:gd name="connsiteY2" fmla="*/ 42958 h 85915"/>
                <a:gd name="connsiteX3" fmla="*/ 42958 w 85915"/>
                <a:gd name="connsiteY3" fmla="*/ 0 h 85915"/>
                <a:gd name="connsiteX4" fmla="*/ 85916 w 85915"/>
                <a:gd name="connsiteY4" fmla="*/ 42958 h 8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15" h="85915">
                  <a:moveTo>
                    <a:pt x="85916" y="42958"/>
                  </a:moveTo>
                  <a:cubicBezTo>
                    <a:pt x="85916" y="66675"/>
                    <a:pt x="66675" y="85915"/>
                    <a:pt x="42958" y="85915"/>
                  </a:cubicBezTo>
                  <a:cubicBezTo>
                    <a:pt x="19241" y="85915"/>
                    <a:pt x="0" y="66675"/>
                    <a:pt x="0" y="42958"/>
                  </a:cubicBezTo>
                  <a:cubicBezTo>
                    <a:pt x="0" y="19240"/>
                    <a:pt x="19241" y="0"/>
                    <a:pt x="42958" y="0"/>
                  </a:cubicBezTo>
                  <a:cubicBezTo>
                    <a:pt x="66770" y="0"/>
                    <a:pt x="85916" y="19240"/>
                    <a:pt x="85916" y="42958"/>
                  </a:cubicBezTo>
                  <a:close/>
                </a:path>
              </a:pathLst>
            </a:custGeom>
            <a:solidFill>
              <a:srgbClr val="FFFFFF"/>
            </a:solidFill>
            <a:ln w="12001" cap="flat">
              <a:solidFill>
                <a:srgbClr val="42A4F5"/>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20CE169-2360-1E0B-1B44-DD8C944667E7}"/>
                </a:ext>
              </a:extLst>
            </p:cNvPr>
            <p:cNvSpPr/>
            <p:nvPr/>
          </p:nvSpPr>
          <p:spPr>
            <a:xfrm>
              <a:off x="5319345" y="4047336"/>
              <a:ext cx="69722" cy="69723"/>
            </a:xfrm>
            <a:custGeom>
              <a:avLst/>
              <a:gdLst>
                <a:gd name="connsiteX0" fmla="*/ 69723 w 69722"/>
                <a:gd name="connsiteY0" fmla="*/ 34862 h 69723"/>
                <a:gd name="connsiteX1" fmla="*/ 34862 w 69722"/>
                <a:gd name="connsiteY1" fmla="*/ 69723 h 69723"/>
                <a:gd name="connsiteX2" fmla="*/ 0 w 69722"/>
                <a:gd name="connsiteY2" fmla="*/ 34862 h 69723"/>
                <a:gd name="connsiteX3" fmla="*/ 34862 w 69722"/>
                <a:gd name="connsiteY3" fmla="*/ 0 h 69723"/>
                <a:gd name="connsiteX4" fmla="*/ 69723 w 69722"/>
                <a:gd name="connsiteY4" fmla="*/ 34862 h 69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22" h="69723">
                  <a:moveTo>
                    <a:pt x="69723" y="34862"/>
                  </a:moveTo>
                  <a:cubicBezTo>
                    <a:pt x="69723" y="54102"/>
                    <a:pt x="54102" y="69723"/>
                    <a:pt x="34862" y="69723"/>
                  </a:cubicBezTo>
                  <a:cubicBezTo>
                    <a:pt x="15621" y="69723"/>
                    <a:pt x="0" y="54102"/>
                    <a:pt x="0" y="34862"/>
                  </a:cubicBezTo>
                  <a:cubicBezTo>
                    <a:pt x="0" y="15621"/>
                    <a:pt x="15621" y="0"/>
                    <a:pt x="34862" y="0"/>
                  </a:cubicBezTo>
                  <a:cubicBezTo>
                    <a:pt x="54102" y="0"/>
                    <a:pt x="69723" y="15621"/>
                    <a:pt x="69723" y="34862"/>
                  </a:cubicBezTo>
                  <a:close/>
                </a:path>
              </a:pathLst>
            </a:custGeom>
            <a:solidFill>
              <a:srgbClr val="FFFFFF"/>
            </a:solidFill>
            <a:ln w="15473" cap="flat">
              <a:solidFill>
                <a:srgbClr val="25C5D9"/>
              </a:solidFill>
              <a:prstDash val="solid"/>
              <a:miter/>
            </a:ln>
          </p:spPr>
          <p:txBody>
            <a:bodyPr rtlCol="0" anchor="ctr"/>
            <a:lstStyle/>
            <a:p>
              <a:endParaRPr lang="en-US"/>
            </a:p>
          </p:txBody>
        </p:sp>
      </p:grpSp>
      <p:grpSp>
        <p:nvGrpSpPr>
          <p:cNvPr id="66" name="Graphic 25">
            <a:extLst>
              <a:ext uri="{FF2B5EF4-FFF2-40B4-BE49-F238E27FC236}">
                <a16:creationId xmlns:a16="http://schemas.microsoft.com/office/drawing/2014/main" id="{AB24B600-D6E7-7C46-0310-F12F1392BA64}"/>
              </a:ext>
            </a:extLst>
          </p:cNvPr>
          <p:cNvGrpSpPr/>
          <p:nvPr/>
        </p:nvGrpSpPr>
        <p:grpSpPr>
          <a:xfrm>
            <a:off x="3279942" y="2466717"/>
            <a:ext cx="5696576" cy="2772166"/>
            <a:chOff x="3459332" y="3309530"/>
            <a:chExt cx="4559750" cy="2218944"/>
          </a:xfrm>
          <a:solidFill>
            <a:srgbClr val="D8DBE8"/>
          </a:solidFill>
        </p:grpSpPr>
        <p:sp>
          <p:nvSpPr>
            <p:cNvPr id="67" name="Freeform: Shape 66">
              <a:extLst>
                <a:ext uri="{FF2B5EF4-FFF2-40B4-BE49-F238E27FC236}">
                  <a16:creationId xmlns:a16="http://schemas.microsoft.com/office/drawing/2014/main" id="{EAE6677A-AC66-2E65-2D25-D75DE9101A12}"/>
                </a:ext>
              </a:extLst>
            </p:cNvPr>
            <p:cNvSpPr/>
            <p:nvPr/>
          </p:nvSpPr>
          <p:spPr>
            <a:xfrm>
              <a:off x="5056384" y="4475196"/>
              <a:ext cx="1365513" cy="1053278"/>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D8DBE8"/>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AA4AAB1-2774-4A28-75E7-45950B23AE02}"/>
                </a:ext>
              </a:extLst>
            </p:cNvPr>
            <p:cNvSpPr/>
            <p:nvPr/>
          </p:nvSpPr>
          <p:spPr>
            <a:xfrm>
              <a:off x="3899341" y="4018679"/>
              <a:ext cx="1317442" cy="1312897"/>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D8DBE8"/>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DC9F95B6-0B6C-4B53-F514-1630EB303722}"/>
                </a:ext>
              </a:extLst>
            </p:cNvPr>
            <p:cNvSpPr/>
            <p:nvPr/>
          </p:nvSpPr>
          <p:spPr>
            <a:xfrm>
              <a:off x="6261630" y="4018673"/>
              <a:ext cx="1317442" cy="131290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D8DBE8"/>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99E2D6D-0D43-D27D-3EB0-6E3E8D3EC4C8}"/>
                </a:ext>
              </a:extLst>
            </p:cNvPr>
            <p:cNvSpPr/>
            <p:nvPr/>
          </p:nvSpPr>
          <p:spPr>
            <a:xfrm>
              <a:off x="6873838" y="3309530"/>
              <a:ext cx="1145244" cy="1065739"/>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D8DBE8"/>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6E779F5-A6AE-6187-8314-BFFB6749D186}"/>
                </a:ext>
              </a:extLst>
            </p:cNvPr>
            <p:cNvSpPr/>
            <p:nvPr/>
          </p:nvSpPr>
          <p:spPr>
            <a:xfrm>
              <a:off x="3459332" y="3309625"/>
              <a:ext cx="1145244" cy="1065739"/>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D8DBE8"/>
            </a:solidFill>
            <a:ln w="9525" cap="flat">
              <a:noFill/>
              <a:prstDash val="solid"/>
              <a:miter/>
            </a:ln>
          </p:spPr>
          <p:txBody>
            <a:bodyPr rtlCol="0" anchor="ctr"/>
            <a:lstStyle/>
            <a:p>
              <a:endParaRPr lang="en-US"/>
            </a:p>
          </p:txBody>
        </p:sp>
      </p:grpSp>
      <p:sp>
        <p:nvSpPr>
          <p:cNvPr id="72" name="Freeform: Shape 71">
            <a:extLst>
              <a:ext uri="{FF2B5EF4-FFF2-40B4-BE49-F238E27FC236}">
                <a16:creationId xmlns:a16="http://schemas.microsoft.com/office/drawing/2014/main" id="{5CA20327-9436-7072-FA5C-5A52E97F19D5}"/>
              </a:ext>
            </a:extLst>
          </p:cNvPr>
          <p:cNvSpPr/>
          <p:nvPr/>
        </p:nvSpPr>
        <p:spPr>
          <a:xfrm>
            <a:off x="5275167" y="3887305"/>
            <a:ext cx="1705960" cy="1315879"/>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F2F2F2"/>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73" name="Freeform: Shape 72">
            <a:extLst>
              <a:ext uri="{FF2B5EF4-FFF2-40B4-BE49-F238E27FC236}">
                <a16:creationId xmlns:a16="http://schemas.microsoft.com/office/drawing/2014/main" id="{AEF015F0-9F72-9B1F-C416-6A6D36090090}"/>
              </a:ext>
            </a:extLst>
          </p:cNvPr>
          <p:cNvSpPr/>
          <p:nvPr/>
        </p:nvSpPr>
        <p:spPr>
          <a:xfrm>
            <a:off x="3829653" y="3316970"/>
            <a:ext cx="1645904" cy="1640225"/>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F2F2F2"/>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74" name="Freeform: Shape 73">
            <a:extLst>
              <a:ext uri="{FF2B5EF4-FFF2-40B4-BE49-F238E27FC236}">
                <a16:creationId xmlns:a16="http://schemas.microsoft.com/office/drawing/2014/main" id="{91D2DC06-8F7A-BF2F-515E-62563CB3EA34}"/>
              </a:ext>
            </a:extLst>
          </p:cNvPr>
          <p:cNvSpPr/>
          <p:nvPr/>
        </p:nvSpPr>
        <p:spPr>
          <a:xfrm>
            <a:off x="6780902" y="3316963"/>
            <a:ext cx="1645904" cy="164023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F2F2F2"/>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75" name="Freeform: Shape 74">
            <a:extLst>
              <a:ext uri="{FF2B5EF4-FFF2-40B4-BE49-F238E27FC236}">
                <a16:creationId xmlns:a16="http://schemas.microsoft.com/office/drawing/2014/main" id="{89F1A5D3-D674-2173-ADD6-3A780EC3EC7A}"/>
              </a:ext>
            </a:extLst>
          </p:cNvPr>
          <p:cNvSpPr/>
          <p:nvPr/>
        </p:nvSpPr>
        <p:spPr>
          <a:xfrm>
            <a:off x="7545744" y="2431018"/>
            <a:ext cx="1430774" cy="1331446"/>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F2F2F2"/>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76" name="Freeform: Shape 75">
            <a:extLst>
              <a:ext uri="{FF2B5EF4-FFF2-40B4-BE49-F238E27FC236}">
                <a16:creationId xmlns:a16="http://schemas.microsoft.com/office/drawing/2014/main" id="{18F793A4-B533-9DCF-2C63-F5C90D8F7BEA}"/>
              </a:ext>
            </a:extLst>
          </p:cNvPr>
          <p:cNvSpPr/>
          <p:nvPr/>
        </p:nvSpPr>
        <p:spPr>
          <a:xfrm>
            <a:off x="3279942" y="2431136"/>
            <a:ext cx="1430774" cy="1331446"/>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F2F2F2"/>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77" name="Freeform: Shape 76">
            <a:extLst>
              <a:ext uri="{FF2B5EF4-FFF2-40B4-BE49-F238E27FC236}">
                <a16:creationId xmlns:a16="http://schemas.microsoft.com/office/drawing/2014/main" id="{D51E7040-E5CC-9A15-8003-BD4280DEA213}"/>
              </a:ext>
            </a:extLst>
          </p:cNvPr>
          <p:cNvSpPr/>
          <p:nvPr/>
        </p:nvSpPr>
        <p:spPr>
          <a:xfrm>
            <a:off x="4517092" y="3780658"/>
            <a:ext cx="437627" cy="436899"/>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rgbClr val="35CEF9"/>
          </a:solidFill>
          <a:ln w="9525" cap="flat">
            <a:noFill/>
            <a:prstDash val="solid"/>
            <a:miter/>
          </a:ln>
        </p:spPr>
        <p:txBody>
          <a:bodyPr rtlCol="0" anchor="ctr"/>
          <a:lstStyle/>
          <a:p>
            <a:endParaRPr lang="en-US">
              <a:solidFill>
                <a:srgbClr val="003566"/>
              </a:solidFill>
            </a:endParaRPr>
          </a:p>
        </p:txBody>
      </p:sp>
      <p:grpSp>
        <p:nvGrpSpPr>
          <p:cNvPr id="78" name="Graphic 25">
            <a:extLst>
              <a:ext uri="{FF2B5EF4-FFF2-40B4-BE49-F238E27FC236}">
                <a16:creationId xmlns:a16="http://schemas.microsoft.com/office/drawing/2014/main" id="{A761DA82-D0EF-C47E-8B4E-B1E0277C149A}"/>
              </a:ext>
            </a:extLst>
          </p:cNvPr>
          <p:cNvGrpSpPr/>
          <p:nvPr/>
        </p:nvGrpSpPr>
        <p:grpSpPr>
          <a:xfrm>
            <a:off x="3802898" y="2725834"/>
            <a:ext cx="394163" cy="394060"/>
            <a:chOff x="3877926" y="3516937"/>
            <a:chExt cx="315503" cy="315420"/>
          </a:xfrm>
          <a:solidFill>
            <a:srgbClr val="35CEF9"/>
          </a:solidFill>
        </p:grpSpPr>
        <p:sp>
          <p:nvSpPr>
            <p:cNvPr id="79" name="Freeform: Shape 78">
              <a:extLst>
                <a:ext uri="{FF2B5EF4-FFF2-40B4-BE49-F238E27FC236}">
                  <a16:creationId xmlns:a16="http://schemas.microsoft.com/office/drawing/2014/main" id="{E1BD1922-B533-E450-1B1F-7EEAB8D94A47}"/>
                </a:ext>
              </a:extLst>
            </p:cNvPr>
            <p:cNvSpPr/>
            <p:nvPr/>
          </p:nvSpPr>
          <p:spPr>
            <a:xfrm>
              <a:off x="3919456" y="3516937"/>
              <a:ext cx="273974" cy="273891"/>
            </a:xfrm>
            <a:custGeom>
              <a:avLst/>
              <a:gdLst>
                <a:gd name="connsiteX0" fmla="*/ 260699 w 273974"/>
                <a:gd name="connsiteY0" fmla="*/ 13287 h 273891"/>
                <a:gd name="connsiteX1" fmla="*/ 260699 w 273974"/>
                <a:gd name="connsiteY1" fmla="*/ 13287 h 273891"/>
                <a:gd name="connsiteX2" fmla="*/ 196501 w 273974"/>
                <a:gd name="connsiteY2" fmla="*/ 13287 h 273891"/>
                <a:gd name="connsiteX3" fmla="*/ 173831 w 273974"/>
                <a:gd name="connsiteY3" fmla="*/ 35957 h 273891"/>
                <a:gd name="connsiteX4" fmla="*/ 0 w 273974"/>
                <a:gd name="connsiteY4" fmla="*/ 209693 h 273891"/>
                <a:gd name="connsiteX5" fmla="*/ 32004 w 273974"/>
                <a:gd name="connsiteY5" fmla="*/ 241697 h 273891"/>
                <a:gd name="connsiteX6" fmla="*/ 64198 w 273974"/>
                <a:gd name="connsiteY6" fmla="*/ 273891 h 273891"/>
                <a:gd name="connsiteX7" fmla="*/ 237935 w 273974"/>
                <a:gd name="connsiteY7" fmla="*/ 100155 h 273891"/>
                <a:gd name="connsiteX8" fmla="*/ 260604 w 273974"/>
                <a:gd name="connsiteY8" fmla="*/ 77486 h 273891"/>
                <a:gd name="connsiteX9" fmla="*/ 260699 w 273974"/>
                <a:gd name="connsiteY9" fmla="*/ 13287 h 2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974" h="273891">
                  <a:moveTo>
                    <a:pt x="260699" y="13287"/>
                  </a:moveTo>
                  <a:cubicBezTo>
                    <a:pt x="260604" y="13287"/>
                    <a:pt x="260604" y="13287"/>
                    <a:pt x="260699" y="13287"/>
                  </a:cubicBezTo>
                  <a:cubicBezTo>
                    <a:pt x="242888" y="-4429"/>
                    <a:pt x="214217" y="-4429"/>
                    <a:pt x="196501" y="13287"/>
                  </a:cubicBezTo>
                  <a:lnTo>
                    <a:pt x="173831" y="35957"/>
                  </a:lnTo>
                  <a:lnTo>
                    <a:pt x="0" y="209693"/>
                  </a:lnTo>
                  <a:lnTo>
                    <a:pt x="32004" y="241697"/>
                  </a:lnTo>
                  <a:lnTo>
                    <a:pt x="64198" y="273891"/>
                  </a:lnTo>
                  <a:lnTo>
                    <a:pt x="237935" y="100155"/>
                  </a:lnTo>
                  <a:lnTo>
                    <a:pt x="260604" y="77486"/>
                  </a:lnTo>
                  <a:cubicBezTo>
                    <a:pt x="278416" y="59769"/>
                    <a:pt x="278416" y="31004"/>
                    <a:pt x="260699" y="13287"/>
                  </a:cubicBezTo>
                  <a:close/>
                </a:path>
              </a:pathLst>
            </a:custGeom>
            <a:grpFill/>
            <a:ln w="9525" cap="flat">
              <a:noFill/>
              <a:prstDash val="solid"/>
              <a:miter/>
            </a:ln>
          </p:spPr>
          <p:txBody>
            <a:bodyPr rtlCol="0" anchor="ctr"/>
            <a:lstStyle/>
            <a:p>
              <a:endParaRPr lang="en-US">
                <a:solidFill>
                  <a:srgbClr val="003566"/>
                </a:solidFill>
              </a:endParaRPr>
            </a:p>
          </p:txBody>
        </p:sp>
        <p:sp>
          <p:nvSpPr>
            <p:cNvPr id="80" name="Freeform: Shape 79">
              <a:extLst>
                <a:ext uri="{FF2B5EF4-FFF2-40B4-BE49-F238E27FC236}">
                  <a16:creationId xmlns:a16="http://schemas.microsoft.com/office/drawing/2014/main" id="{147BECA2-41E9-2EDC-57C3-61F4404982BE}"/>
                </a:ext>
              </a:extLst>
            </p:cNvPr>
            <p:cNvSpPr/>
            <p:nvPr/>
          </p:nvSpPr>
          <p:spPr>
            <a:xfrm>
              <a:off x="3877926" y="3769873"/>
              <a:ext cx="91249" cy="62484"/>
            </a:xfrm>
            <a:custGeom>
              <a:avLst/>
              <a:gdLst>
                <a:gd name="connsiteX0" fmla="*/ 62389 w 91249"/>
                <a:gd name="connsiteY0" fmla="*/ 0 h 62484"/>
                <a:gd name="connsiteX1" fmla="*/ 0 w 91249"/>
                <a:gd name="connsiteY1" fmla="*/ 62389 h 62484"/>
                <a:gd name="connsiteX2" fmla="*/ 0 w 91249"/>
                <a:gd name="connsiteY2" fmla="*/ 62484 h 62484"/>
                <a:gd name="connsiteX3" fmla="*/ 91250 w 91249"/>
                <a:gd name="connsiteY3" fmla="*/ 28861 h 62484"/>
              </a:gdLst>
              <a:ahLst/>
              <a:cxnLst>
                <a:cxn ang="0">
                  <a:pos x="connsiteX0" y="connsiteY0"/>
                </a:cxn>
                <a:cxn ang="0">
                  <a:pos x="connsiteX1" y="connsiteY1"/>
                </a:cxn>
                <a:cxn ang="0">
                  <a:pos x="connsiteX2" y="connsiteY2"/>
                </a:cxn>
                <a:cxn ang="0">
                  <a:pos x="connsiteX3" y="connsiteY3"/>
                </a:cxn>
              </a:cxnLst>
              <a:rect l="l" t="t" r="r" b="b"/>
              <a:pathLst>
                <a:path w="91249" h="62484">
                  <a:moveTo>
                    <a:pt x="62389" y="0"/>
                  </a:moveTo>
                  <a:lnTo>
                    <a:pt x="0" y="62389"/>
                  </a:lnTo>
                  <a:lnTo>
                    <a:pt x="0" y="62484"/>
                  </a:lnTo>
                  <a:lnTo>
                    <a:pt x="91250" y="28861"/>
                  </a:lnTo>
                  <a:close/>
                </a:path>
              </a:pathLst>
            </a:custGeom>
            <a:grpFill/>
            <a:ln w="9525" cap="flat">
              <a:noFill/>
              <a:prstDash val="solid"/>
              <a:miter/>
            </a:ln>
          </p:spPr>
          <p:txBody>
            <a:bodyPr rtlCol="0" anchor="ctr"/>
            <a:lstStyle/>
            <a:p>
              <a:endParaRPr lang="en-US">
                <a:solidFill>
                  <a:srgbClr val="003566"/>
                </a:solidFill>
              </a:endParaRPr>
            </a:p>
          </p:txBody>
        </p:sp>
        <p:sp>
          <p:nvSpPr>
            <p:cNvPr id="81" name="Freeform: Shape 80">
              <a:extLst>
                <a:ext uri="{FF2B5EF4-FFF2-40B4-BE49-F238E27FC236}">
                  <a16:creationId xmlns:a16="http://schemas.microsoft.com/office/drawing/2014/main" id="{5B15A096-E8B4-B916-C027-DEE7FAABF734}"/>
                </a:ext>
              </a:extLst>
            </p:cNvPr>
            <p:cNvSpPr/>
            <p:nvPr/>
          </p:nvSpPr>
          <p:spPr>
            <a:xfrm>
              <a:off x="3877926" y="3741108"/>
              <a:ext cx="62388" cy="91154"/>
            </a:xfrm>
            <a:custGeom>
              <a:avLst/>
              <a:gdLst>
                <a:gd name="connsiteX0" fmla="*/ 62389 w 62388"/>
                <a:gd name="connsiteY0" fmla="*/ 28765 h 91154"/>
                <a:gd name="connsiteX1" fmla="*/ 33528 w 62388"/>
                <a:gd name="connsiteY1" fmla="*/ 0 h 91154"/>
                <a:gd name="connsiteX2" fmla="*/ 4763 w 62388"/>
                <a:gd name="connsiteY2" fmla="*/ 78296 h 91154"/>
                <a:gd name="connsiteX3" fmla="*/ 0 w 62388"/>
                <a:gd name="connsiteY3" fmla="*/ 91154 h 91154"/>
              </a:gdLst>
              <a:ahLst/>
              <a:cxnLst>
                <a:cxn ang="0">
                  <a:pos x="connsiteX0" y="connsiteY0"/>
                </a:cxn>
                <a:cxn ang="0">
                  <a:pos x="connsiteX1" y="connsiteY1"/>
                </a:cxn>
                <a:cxn ang="0">
                  <a:pos x="connsiteX2" y="connsiteY2"/>
                </a:cxn>
                <a:cxn ang="0">
                  <a:pos x="connsiteX3" y="connsiteY3"/>
                </a:cxn>
              </a:cxnLst>
              <a:rect l="l" t="t" r="r" b="b"/>
              <a:pathLst>
                <a:path w="62388" h="91154">
                  <a:moveTo>
                    <a:pt x="62389" y="28765"/>
                  </a:moveTo>
                  <a:lnTo>
                    <a:pt x="33528" y="0"/>
                  </a:lnTo>
                  <a:lnTo>
                    <a:pt x="4763" y="78296"/>
                  </a:lnTo>
                  <a:lnTo>
                    <a:pt x="0" y="91154"/>
                  </a:lnTo>
                  <a:close/>
                </a:path>
              </a:pathLst>
            </a:custGeom>
            <a:grpFill/>
            <a:ln w="9525" cap="flat">
              <a:noFill/>
              <a:prstDash val="solid"/>
              <a:miter/>
            </a:ln>
          </p:spPr>
          <p:txBody>
            <a:bodyPr rtlCol="0" anchor="ctr"/>
            <a:lstStyle/>
            <a:p>
              <a:endParaRPr lang="en-US">
                <a:solidFill>
                  <a:srgbClr val="003566"/>
                </a:solidFill>
              </a:endParaRPr>
            </a:p>
          </p:txBody>
        </p:sp>
      </p:grpSp>
      <p:sp>
        <p:nvSpPr>
          <p:cNvPr id="82" name="Freeform: Shape 81">
            <a:extLst>
              <a:ext uri="{FF2B5EF4-FFF2-40B4-BE49-F238E27FC236}">
                <a16:creationId xmlns:a16="http://schemas.microsoft.com/office/drawing/2014/main" id="{481101DD-5D0A-B444-AF55-880981D9B31A}"/>
              </a:ext>
            </a:extLst>
          </p:cNvPr>
          <p:cNvSpPr/>
          <p:nvPr/>
        </p:nvSpPr>
        <p:spPr>
          <a:xfrm>
            <a:off x="5909393" y="4308798"/>
            <a:ext cx="415063" cy="422559"/>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rgbClr val="35CEF9"/>
          </a:solidFill>
          <a:ln w="9525" cap="flat">
            <a:noFill/>
            <a:prstDash val="solid"/>
            <a:miter/>
          </a:ln>
        </p:spPr>
        <p:txBody>
          <a:bodyPr rtlCol="0" anchor="ctr"/>
          <a:lstStyle/>
          <a:p>
            <a:endParaRPr lang="en-US">
              <a:solidFill>
                <a:srgbClr val="003566"/>
              </a:solidFill>
            </a:endParaRPr>
          </a:p>
        </p:txBody>
      </p:sp>
      <p:grpSp>
        <p:nvGrpSpPr>
          <p:cNvPr id="83" name="Graphic 25">
            <a:extLst>
              <a:ext uri="{FF2B5EF4-FFF2-40B4-BE49-F238E27FC236}">
                <a16:creationId xmlns:a16="http://schemas.microsoft.com/office/drawing/2014/main" id="{CB895D02-F189-3747-A3AA-4AAE42B3787C}"/>
              </a:ext>
            </a:extLst>
          </p:cNvPr>
          <p:cNvGrpSpPr/>
          <p:nvPr/>
        </p:nvGrpSpPr>
        <p:grpSpPr>
          <a:xfrm>
            <a:off x="7311778" y="3854109"/>
            <a:ext cx="463137" cy="426130"/>
            <a:chOff x="6686563" y="4420050"/>
            <a:chExt cx="370712" cy="341090"/>
          </a:xfrm>
          <a:solidFill>
            <a:srgbClr val="35CEF9"/>
          </a:solidFill>
        </p:grpSpPr>
        <p:sp>
          <p:nvSpPr>
            <p:cNvPr id="84" name="Freeform: Shape 83">
              <a:extLst>
                <a:ext uri="{FF2B5EF4-FFF2-40B4-BE49-F238E27FC236}">
                  <a16:creationId xmlns:a16="http://schemas.microsoft.com/office/drawing/2014/main" id="{8E10456E-5264-3E5E-0B45-E1879E81B9E1}"/>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solidFill>
                  <a:srgbClr val="003566"/>
                </a:solidFill>
              </a:endParaRPr>
            </a:p>
          </p:txBody>
        </p:sp>
        <p:sp>
          <p:nvSpPr>
            <p:cNvPr id="85" name="Freeform: Shape 84">
              <a:extLst>
                <a:ext uri="{FF2B5EF4-FFF2-40B4-BE49-F238E27FC236}">
                  <a16:creationId xmlns:a16="http://schemas.microsoft.com/office/drawing/2014/main" id="{2E689DAB-2CCE-0F7C-6660-9F196AC26D78}"/>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solidFill>
                  <a:srgbClr val="003566"/>
                </a:solidFill>
              </a:endParaRPr>
            </a:p>
          </p:txBody>
        </p:sp>
        <p:sp>
          <p:nvSpPr>
            <p:cNvPr id="86" name="Freeform: Shape 85">
              <a:extLst>
                <a:ext uri="{FF2B5EF4-FFF2-40B4-BE49-F238E27FC236}">
                  <a16:creationId xmlns:a16="http://schemas.microsoft.com/office/drawing/2014/main" id="{D3B1964B-8FFE-C182-D893-3C29A60A6761}"/>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solidFill>
                  <a:srgbClr val="003566"/>
                </a:solidFill>
              </a:endParaRPr>
            </a:p>
          </p:txBody>
        </p:sp>
        <p:sp>
          <p:nvSpPr>
            <p:cNvPr id="87" name="Freeform: Shape 86">
              <a:extLst>
                <a:ext uri="{FF2B5EF4-FFF2-40B4-BE49-F238E27FC236}">
                  <a16:creationId xmlns:a16="http://schemas.microsoft.com/office/drawing/2014/main" id="{B4884C4F-DCA4-A000-9142-2323A400BE73}"/>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solidFill>
                  <a:srgbClr val="003566"/>
                </a:solidFill>
              </a:endParaRPr>
            </a:p>
          </p:txBody>
        </p:sp>
      </p:grpSp>
      <p:sp>
        <p:nvSpPr>
          <p:cNvPr id="88" name="Freeform: Shape 87">
            <a:extLst>
              <a:ext uri="{FF2B5EF4-FFF2-40B4-BE49-F238E27FC236}">
                <a16:creationId xmlns:a16="http://schemas.microsoft.com/office/drawing/2014/main" id="{178501C0-2F54-0D06-EAF6-68DA1B817F63}"/>
              </a:ext>
            </a:extLst>
          </p:cNvPr>
          <p:cNvSpPr/>
          <p:nvPr/>
        </p:nvSpPr>
        <p:spPr>
          <a:xfrm>
            <a:off x="8047540" y="2733747"/>
            <a:ext cx="514903" cy="410422"/>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35CEF9"/>
          </a:solidFill>
          <a:ln w="9525" cap="flat">
            <a:noFill/>
            <a:prstDash val="solid"/>
            <a:miter/>
          </a:ln>
        </p:spPr>
        <p:txBody>
          <a:bodyPr rtlCol="0" anchor="ctr"/>
          <a:lstStyle/>
          <a:p>
            <a:endParaRPr lang="en-US">
              <a:solidFill>
                <a:srgbClr val="003566"/>
              </a:solidFill>
            </a:endParaRPr>
          </a:p>
        </p:txBody>
      </p:sp>
      <p:grpSp>
        <p:nvGrpSpPr>
          <p:cNvPr id="89" name="Graphic 25">
            <a:extLst>
              <a:ext uri="{FF2B5EF4-FFF2-40B4-BE49-F238E27FC236}">
                <a16:creationId xmlns:a16="http://schemas.microsoft.com/office/drawing/2014/main" id="{F978F90E-EAB9-A28D-8C49-D37CB02C2C64}"/>
              </a:ext>
            </a:extLst>
          </p:cNvPr>
          <p:cNvGrpSpPr/>
          <p:nvPr/>
        </p:nvGrpSpPr>
        <p:grpSpPr>
          <a:xfrm>
            <a:off x="4080878" y="4664244"/>
            <a:ext cx="4094704" cy="985418"/>
            <a:chOff x="4100431" y="5068512"/>
            <a:chExt cx="3277552" cy="788765"/>
          </a:xfrm>
          <a:noFill/>
        </p:grpSpPr>
        <p:sp>
          <p:nvSpPr>
            <p:cNvPr id="90" name="Freeform: Shape 89">
              <a:extLst>
                <a:ext uri="{FF2B5EF4-FFF2-40B4-BE49-F238E27FC236}">
                  <a16:creationId xmlns:a16="http://schemas.microsoft.com/office/drawing/2014/main" id="{54CD6D19-E87B-6158-473F-57870F1BC301}"/>
                </a:ext>
              </a:extLst>
            </p:cNvPr>
            <p:cNvSpPr/>
            <p:nvPr/>
          </p:nvSpPr>
          <p:spPr>
            <a:xfrm>
              <a:off x="4100431" y="5068512"/>
              <a:ext cx="102108" cy="788765"/>
            </a:xfrm>
            <a:custGeom>
              <a:avLst/>
              <a:gdLst>
                <a:gd name="connsiteX0" fmla="*/ 0 w 102108"/>
                <a:gd name="connsiteY0" fmla="*/ 788765 h 788765"/>
                <a:gd name="connsiteX1" fmla="*/ 0 w 102108"/>
                <a:gd name="connsiteY1" fmla="*/ 102108 h 788765"/>
                <a:gd name="connsiteX2" fmla="*/ 102108 w 102108"/>
                <a:gd name="connsiteY2" fmla="*/ 0 h 788765"/>
              </a:gdLst>
              <a:ahLst/>
              <a:cxnLst>
                <a:cxn ang="0">
                  <a:pos x="connsiteX0" y="connsiteY0"/>
                </a:cxn>
                <a:cxn ang="0">
                  <a:pos x="connsiteX1" y="connsiteY1"/>
                </a:cxn>
                <a:cxn ang="0">
                  <a:pos x="connsiteX2" y="connsiteY2"/>
                </a:cxn>
              </a:cxnLst>
              <a:rect l="l" t="t" r="r" b="b"/>
              <a:pathLst>
                <a:path w="102108" h="788765">
                  <a:moveTo>
                    <a:pt x="0" y="788765"/>
                  </a:moveTo>
                  <a:lnTo>
                    <a:pt x="0" y="102108"/>
                  </a:lnTo>
                  <a:lnTo>
                    <a:pt x="102108" y="0"/>
                  </a:lnTo>
                </a:path>
              </a:pathLst>
            </a:custGeom>
            <a:noFill/>
            <a:ln w="9525" cap="rnd">
              <a:solidFill>
                <a:srgbClr val="283848"/>
              </a:solidFill>
              <a:prstDash val="solid"/>
              <a:round/>
            </a:ln>
          </p:spPr>
          <p:txBody>
            <a:bodyPr rtlCol="0" anchor="ctr"/>
            <a:lstStyle/>
            <a:p>
              <a:endParaRPr lang="en-US"/>
            </a:p>
          </p:txBody>
        </p:sp>
        <p:sp>
          <p:nvSpPr>
            <p:cNvPr id="91" name="Freeform: Shape 90">
              <a:extLst>
                <a:ext uri="{FF2B5EF4-FFF2-40B4-BE49-F238E27FC236}">
                  <a16:creationId xmlns:a16="http://schemas.microsoft.com/office/drawing/2014/main" id="{09555DFB-3BBE-5223-C816-C40CCE62CB46}"/>
                </a:ext>
              </a:extLst>
            </p:cNvPr>
            <p:cNvSpPr/>
            <p:nvPr/>
          </p:nvSpPr>
          <p:spPr>
            <a:xfrm>
              <a:off x="7275780" y="5068512"/>
              <a:ext cx="102203" cy="788765"/>
            </a:xfrm>
            <a:custGeom>
              <a:avLst/>
              <a:gdLst>
                <a:gd name="connsiteX0" fmla="*/ 102203 w 102203"/>
                <a:gd name="connsiteY0" fmla="*/ 788765 h 788765"/>
                <a:gd name="connsiteX1" fmla="*/ 102203 w 102203"/>
                <a:gd name="connsiteY1" fmla="*/ 102108 h 788765"/>
                <a:gd name="connsiteX2" fmla="*/ 0 w 102203"/>
                <a:gd name="connsiteY2" fmla="*/ 0 h 788765"/>
              </a:gdLst>
              <a:ahLst/>
              <a:cxnLst>
                <a:cxn ang="0">
                  <a:pos x="connsiteX0" y="connsiteY0"/>
                </a:cxn>
                <a:cxn ang="0">
                  <a:pos x="connsiteX1" y="connsiteY1"/>
                </a:cxn>
                <a:cxn ang="0">
                  <a:pos x="connsiteX2" y="connsiteY2"/>
                </a:cxn>
              </a:cxnLst>
              <a:rect l="l" t="t" r="r" b="b"/>
              <a:pathLst>
                <a:path w="102203" h="788765">
                  <a:moveTo>
                    <a:pt x="102203" y="788765"/>
                  </a:moveTo>
                  <a:lnTo>
                    <a:pt x="102203" y="102108"/>
                  </a:lnTo>
                  <a:lnTo>
                    <a:pt x="0" y="0"/>
                  </a:lnTo>
                </a:path>
              </a:pathLst>
            </a:custGeom>
            <a:noFill/>
            <a:ln w="9525" cap="rnd">
              <a:solidFill>
                <a:srgbClr val="283848"/>
              </a:solidFill>
              <a:prstDash val="solid"/>
              <a:round/>
            </a:ln>
          </p:spPr>
          <p:txBody>
            <a:bodyPr rtlCol="0" anchor="ctr"/>
            <a:lstStyle/>
            <a:p>
              <a:endParaRPr lang="en-US"/>
            </a:p>
          </p:txBody>
        </p:sp>
      </p:grpSp>
      <p:grpSp>
        <p:nvGrpSpPr>
          <p:cNvPr id="92" name="Graphic 25">
            <a:extLst>
              <a:ext uri="{FF2B5EF4-FFF2-40B4-BE49-F238E27FC236}">
                <a16:creationId xmlns:a16="http://schemas.microsoft.com/office/drawing/2014/main" id="{B57267F4-915B-34EC-3388-0F0E9A983B0F}"/>
              </a:ext>
            </a:extLst>
          </p:cNvPr>
          <p:cNvGrpSpPr/>
          <p:nvPr/>
        </p:nvGrpSpPr>
        <p:grpSpPr>
          <a:xfrm>
            <a:off x="2896852" y="2768257"/>
            <a:ext cx="6462754" cy="857853"/>
            <a:chOff x="3152693" y="3550894"/>
            <a:chExt cx="5173027" cy="686657"/>
          </a:xfrm>
          <a:noFill/>
        </p:grpSpPr>
        <p:sp>
          <p:nvSpPr>
            <p:cNvPr id="93" name="Freeform: Shape 92">
              <a:extLst>
                <a:ext uri="{FF2B5EF4-FFF2-40B4-BE49-F238E27FC236}">
                  <a16:creationId xmlns:a16="http://schemas.microsoft.com/office/drawing/2014/main" id="{4D8DB44D-4AFD-D3C1-B257-11E4D1CAEE0F}"/>
                </a:ext>
              </a:extLst>
            </p:cNvPr>
            <p:cNvSpPr/>
            <p:nvPr/>
          </p:nvSpPr>
          <p:spPr>
            <a:xfrm>
              <a:off x="3152693" y="3550894"/>
              <a:ext cx="122491" cy="686657"/>
            </a:xfrm>
            <a:custGeom>
              <a:avLst/>
              <a:gdLst>
                <a:gd name="connsiteX0" fmla="*/ 0 w 122491"/>
                <a:gd name="connsiteY0" fmla="*/ 686657 h 686657"/>
                <a:gd name="connsiteX1" fmla="*/ 0 w 122491"/>
                <a:gd name="connsiteY1" fmla="*/ 0 h 686657"/>
                <a:gd name="connsiteX2" fmla="*/ 122492 w 122491"/>
                <a:gd name="connsiteY2" fmla="*/ 0 h 686657"/>
              </a:gdLst>
              <a:ahLst/>
              <a:cxnLst>
                <a:cxn ang="0">
                  <a:pos x="connsiteX0" y="connsiteY0"/>
                </a:cxn>
                <a:cxn ang="0">
                  <a:pos x="connsiteX1" y="connsiteY1"/>
                </a:cxn>
                <a:cxn ang="0">
                  <a:pos x="connsiteX2" y="connsiteY2"/>
                </a:cxn>
              </a:cxnLst>
              <a:rect l="l" t="t" r="r" b="b"/>
              <a:pathLst>
                <a:path w="122491" h="686657">
                  <a:moveTo>
                    <a:pt x="0" y="686657"/>
                  </a:moveTo>
                  <a:lnTo>
                    <a:pt x="0" y="0"/>
                  </a:lnTo>
                  <a:lnTo>
                    <a:pt x="122492" y="0"/>
                  </a:lnTo>
                </a:path>
              </a:pathLst>
            </a:custGeom>
            <a:noFill/>
            <a:ln w="9525" cap="rnd">
              <a:solidFill>
                <a:srgbClr val="283848"/>
              </a:solidFill>
              <a:prstDash val="solid"/>
              <a:round/>
            </a:ln>
          </p:spPr>
          <p:txBody>
            <a:bodyPr rtlCol="0" anchor="ctr"/>
            <a:lstStyle/>
            <a:p>
              <a:endParaRPr lang="en-US"/>
            </a:p>
          </p:txBody>
        </p:sp>
        <p:sp>
          <p:nvSpPr>
            <p:cNvPr id="94" name="Freeform: Shape 93">
              <a:extLst>
                <a:ext uri="{FF2B5EF4-FFF2-40B4-BE49-F238E27FC236}">
                  <a16:creationId xmlns:a16="http://schemas.microsoft.com/office/drawing/2014/main" id="{699BA1CE-7950-F1DE-D24F-EABB639556CC}"/>
                </a:ext>
              </a:extLst>
            </p:cNvPr>
            <p:cNvSpPr/>
            <p:nvPr/>
          </p:nvSpPr>
          <p:spPr>
            <a:xfrm>
              <a:off x="8203229" y="3550894"/>
              <a:ext cx="122491" cy="686657"/>
            </a:xfrm>
            <a:custGeom>
              <a:avLst/>
              <a:gdLst>
                <a:gd name="connsiteX0" fmla="*/ 122491 w 122491"/>
                <a:gd name="connsiteY0" fmla="*/ 686657 h 686657"/>
                <a:gd name="connsiteX1" fmla="*/ 122491 w 122491"/>
                <a:gd name="connsiteY1" fmla="*/ 0 h 686657"/>
                <a:gd name="connsiteX2" fmla="*/ 0 w 122491"/>
                <a:gd name="connsiteY2" fmla="*/ 0 h 686657"/>
              </a:gdLst>
              <a:ahLst/>
              <a:cxnLst>
                <a:cxn ang="0">
                  <a:pos x="connsiteX0" y="connsiteY0"/>
                </a:cxn>
                <a:cxn ang="0">
                  <a:pos x="connsiteX1" y="connsiteY1"/>
                </a:cxn>
                <a:cxn ang="0">
                  <a:pos x="connsiteX2" y="connsiteY2"/>
                </a:cxn>
              </a:cxnLst>
              <a:rect l="l" t="t" r="r" b="b"/>
              <a:pathLst>
                <a:path w="122491" h="686657">
                  <a:moveTo>
                    <a:pt x="122491" y="686657"/>
                  </a:moveTo>
                  <a:lnTo>
                    <a:pt x="122491" y="0"/>
                  </a:lnTo>
                  <a:lnTo>
                    <a:pt x="0" y="0"/>
                  </a:lnTo>
                </a:path>
              </a:pathLst>
            </a:custGeom>
            <a:noFill/>
            <a:ln w="9525" cap="rnd">
              <a:solidFill>
                <a:srgbClr val="283848"/>
              </a:solidFill>
              <a:prstDash val="solid"/>
              <a:round/>
            </a:ln>
          </p:spPr>
          <p:txBody>
            <a:bodyPr rtlCol="0" anchor="ctr"/>
            <a:lstStyle/>
            <a:p>
              <a:endParaRPr lang="en-US"/>
            </a:p>
          </p:txBody>
        </p:sp>
      </p:grpSp>
      <p:sp>
        <p:nvSpPr>
          <p:cNvPr id="95" name="Freeform: Shape 94">
            <a:extLst>
              <a:ext uri="{FF2B5EF4-FFF2-40B4-BE49-F238E27FC236}">
                <a16:creationId xmlns:a16="http://schemas.microsoft.com/office/drawing/2014/main" id="{70270990-2571-26E3-5546-2F7545AEA4FE}"/>
              </a:ext>
            </a:extLst>
          </p:cNvPr>
          <p:cNvSpPr/>
          <p:nvPr/>
        </p:nvSpPr>
        <p:spPr>
          <a:xfrm>
            <a:off x="6128230" y="5335627"/>
            <a:ext cx="11900" cy="270837"/>
          </a:xfrm>
          <a:custGeom>
            <a:avLst/>
            <a:gdLst>
              <a:gd name="connsiteX0" fmla="*/ 0 w 9525"/>
              <a:gd name="connsiteY0" fmla="*/ 216789 h 216788"/>
              <a:gd name="connsiteX1" fmla="*/ 0 w 9525"/>
              <a:gd name="connsiteY1" fmla="*/ 0 h 216788"/>
            </a:gdLst>
            <a:ahLst/>
            <a:cxnLst>
              <a:cxn ang="0">
                <a:pos x="connsiteX0" y="connsiteY0"/>
              </a:cxn>
              <a:cxn ang="0">
                <a:pos x="connsiteX1" y="connsiteY1"/>
              </a:cxn>
            </a:cxnLst>
            <a:rect l="l" t="t" r="r" b="b"/>
            <a:pathLst>
              <a:path w="9525" h="216788">
                <a:moveTo>
                  <a:pt x="0" y="216789"/>
                </a:moveTo>
                <a:lnTo>
                  <a:pt x="0" y="0"/>
                </a:lnTo>
              </a:path>
            </a:pathLst>
          </a:custGeom>
          <a:ln w="9525" cap="rnd">
            <a:solidFill>
              <a:srgbClr val="474A54"/>
            </a:solidFill>
            <a:prstDash val="solid"/>
            <a:round/>
          </a:ln>
        </p:spPr>
        <p:txBody>
          <a:bodyPr rtlCol="0" anchor="ctr"/>
          <a:lstStyle/>
          <a:p>
            <a:endParaRPr lang="en-US"/>
          </a:p>
        </p:txBody>
      </p:sp>
      <p:sp>
        <p:nvSpPr>
          <p:cNvPr id="96" name="TextBox 95">
            <a:extLst>
              <a:ext uri="{FF2B5EF4-FFF2-40B4-BE49-F238E27FC236}">
                <a16:creationId xmlns:a16="http://schemas.microsoft.com/office/drawing/2014/main" id="{02F35279-051B-3C43-CE7E-EC18F07D92B7}"/>
              </a:ext>
            </a:extLst>
          </p:cNvPr>
          <p:cNvSpPr txBox="1"/>
          <p:nvPr/>
        </p:nvSpPr>
        <p:spPr>
          <a:xfrm>
            <a:off x="9382101" y="2657660"/>
            <a:ext cx="1469041" cy="1238801"/>
          </a:xfrm>
          <a:prstGeom prst="rect">
            <a:avLst/>
          </a:prstGeom>
          <a:noFill/>
        </p:spPr>
        <p:txBody>
          <a:bodyPr wrap="square">
            <a:spAutoFit/>
          </a:bodyPr>
          <a:lstStyle/>
          <a:p>
            <a:pPr algn="justLow" rtl="1">
              <a:lnSpc>
                <a:spcPct val="150000"/>
              </a:lnSpc>
            </a:pPr>
            <a:r>
              <a:rPr lang="fa-IR" sz="1050" dirty="0">
                <a:latin typeface="Kalameh" pitchFamily="2" charset="-78"/>
                <a:cs typeface="B Yekan" panose="00000400000000000000" pitchFamily="2" charset="-78"/>
              </a:rPr>
              <a:t>تیتر عنوان را وارد نمایید</a:t>
            </a:r>
          </a:p>
          <a:p>
            <a:pPr algn="justLow" rtl="1">
              <a:lnSpc>
                <a:spcPct val="150000"/>
              </a:lnSpc>
            </a:pPr>
            <a:r>
              <a:rPr lang="fa-IR" sz="10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000" dirty="0">
              <a:cs typeface="B Yekan" panose="00000400000000000000" pitchFamily="2" charset="-78"/>
            </a:endParaRPr>
          </a:p>
        </p:txBody>
      </p:sp>
      <p:sp>
        <p:nvSpPr>
          <p:cNvPr id="97" name="TextBox 96">
            <a:extLst>
              <a:ext uri="{FF2B5EF4-FFF2-40B4-BE49-F238E27FC236}">
                <a16:creationId xmlns:a16="http://schemas.microsoft.com/office/drawing/2014/main" id="{5AC0A36D-9A8E-B3F9-58C6-ED595E4195BB}"/>
              </a:ext>
            </a:extLst>
          </p:cNvPr>
          <p:cNvSpPr txBox="1"/>
          <p:nvPr/>
        </p:nvSpPr>
        <p:spPr>
          <a:xfrm>
            <a:off x="8188310" y="4648409"/>
            <a:ext cx="1469041" cy="1238801"/>
          </a:xfrm>
          <a:prstGeom prst="rect">
            <a:avLst/>
          </a:prstGeom>
          <a:noFill/>
        </p:spPr>
        <p:txBody>
          <a:bodyPr wrap="square">
            <a:spAutoFit/>
          </a:bodyPr>
          <a:lstStyle/>
          <a:p>
            <a:pPr algn="justLow" rtl="1">
              <a:lnSpc>
                <a:spcPct val="150000"/>
              </a:lnSpc>
            </a:pPr>
            <a:r>
              <a:rPr lang="fa-IR" sz="1050" dirty="0">
                <a:latin typeface="Kalameh" pitchFamily="2" charset="-78"/>
                <a:cs typeface="B Yekan" panose="00000400000000000000" pitchFamily="2" charset="-78"/>
              </a:rPr>
              <a:t>تیتر عنوان را وارد نمایید</a:t>
            </a:r>
          </a:p>
          <a:p>
            <a:pPr algn="justLow" rtl="1">
              <a:lnSpc>
                <a:spcPct val="150000"/>
              </a:lnSpc>
            </a:pPr>
            <a:r>
              <a:rPr lang="fa-IR" sz="10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000" dirty="0">
              <a:cs typeface="B Yekan" panose="00000400000000000000" pitchFamily="2" charset="-78"/>
            </a:endParaRPr>
          </a:p>
        </p:txBody>
      </p:sp>
      <p:sp>
        <p:nvSpPr>
          <p:cNvPr id="98" name="TextBox 97">
            <a:extLst>
              <a:ext uri="{FF2B5EF4-FFF2-40B4-BE49-F238E27FC236}">
                <a16:creationId xmlns:a16="http://schemas.microsoft.com/office/drawing/2014/main" id="{A3935F5F-423F-DDD4-5F49-92537C2313DA}"/>
              </a:ext>
            </a:extLst>
          </p:cNvPr>
          <p:cNvSpPr txBox="1"/>
          <p:nvPr/>
        </p:nvSpPr>
        <p:spPr>
          <a:xfrm>
            <a:off x="2595283" y="4619482"/>
            <a:ext cx="1469041" cy="1238801"/>
          </a:xfrm>
          <a:prstGeom prst="rect">
            <a:avLst/>
          </a:prstGeom>
          <a:noFill/>
        </p:spPr>
        <p:txBody>
          <a:bodyPr wrap="square">
            <a:spAutoFit/>
          </a:bodyPr>
          <a:lstStyle/>
          <a:p>
            <a:pPr algn="justLow" rtl="1">
              <a:lnSpc>
                <a:spcPct val="150000"/>
              </a:lnSpc>
            </a:pPr>
            <a:r>
              <a:rPr lang="fa-IR" sz="1050" dirty="0">
                <a:latin typeface="Kalameh" pitchFamily="2" charset="-78"/>
                <a:cs typeface="B Yekan" panose="00000400000000000000" pitchFamily="2" charset="-78"/>
              </a:rPr>
              <a:t>تیتر عنوان را وارد نمایید</a:t>
            </a:r>
          </a:p>
          <a:p>
            <a:pPr algn="justLow" rtl="1">
              <a:lnSpc>
                <a:spcPct val="150000"/>
              </a:lnSpc>
            </a:pPr>
            <a:r>
              <a:rPr lang="fa-IR" sz="10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000" dirty="0">
              <a:cs typeface="B Yekan" panose="00000400000000000000" pitchFamily="2" charset="-78"/>
            </a:endParaRPr>
          </a:p>
        </p:txBody>
      </p:sp>
      <p:sp>
        <p:nvSpPr>
          <p:cNvPr id="99" name="TextBox 98">
            <a:extLst>
              <a:ext uri="{FF2B5EF4-FFF2-40B4-BE49-F238E27FC236}">
                <a16:creationId xmlns:a16="http://schemas.microsoft.com/office/drawing/2014/main" id="{88D7547F-3E0A-81FA-19F7-6BDE144798DC}"/>
              </a:ext>
            </a:extLst>
          </p:cNvPr>
          <p:cNvSpPr txBox="1"/>
          <p:nvPr/>
        </p:nvSpPr>
        <p:spPr>
          <a:xfrm>
            <a:off x="1365016" y="2586468"/>
            <a:ext cx="1469041" cy="1238801"/>
          </a:xfrm>
          <a:prstGeom prst="rect">
            <a:avLst/>
          </a:prstGeom>
          <a:noFill/>
        </p:spPr>
        <p:txBody>
          <a:bodyPr wrap="square">
            <a:spAutoFit/>
          </a:bodyPr>
          <a:lstStyle/>
          <a:p>
            <a:pPr algn="justLow" rtl="1">
              <a:lnSpc>
                <a:spcPct val="150000"/>
              </a:lnSpc>
            </a:pPr>
            <a:r>
              <a:rPr lang="fa-IR" sz="1050" dirty="0">
                <a:latin typeface="Kalameh" pitchFamily="2" charset="-78"/>
                <a:cs typeface="B Yekan" panose="00000400000000000000" pitchFamily="2" charset="-78"/>
              </a:rPr>
              <a:t>تیتر عنوان را وارد نمایید</a:t>
            </a:r>
          </a:p>
          <a:p>
            <a:pPr algn="justLow" rtl="1">
              <a:lnSpc>
                <a:spcPct val="150000"/>
              </a:lnSpc>
            </a:pPr>
            <a:r>
              <a:rPr lang="fa-IR" sz="10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000" dirty="0">
              <a:cs typeface="B Yekan" panose="00000400000000000000" pitchFamily="2" charset="-78"/>
            </a:endParaRPr>
          </a:p>
        </p:txBody>
      </p:sp>
      <p:sp>
        <p:nvSpPr>
          <p:cNvPr id="100" name="TextBox 99">
            <a:extLst>
              <a:ext uri="{FF2B5EF4-FFF2-40B4-BE49-F238E27FC236}">
                <a16:creationId xmlns:a16="http://schemas.microsoft.com/office/drawing/2014/main" id="{863B0B3C-CAE8-E229-204F-B9350910B6B3}"/>
              </a:ext>
            </a:extLst>
          </p:cNvPr>
          <p:cNvSpPr txBox="1"/>
          <p:nvPr/>
        </p:nvSpPr>
        <p:spPr>
          <a:xfrm>
            <a:off x="4902295" y="5682324"/>
            <a:ext cx="2446867" cy="777136"/>
          </a:xfrm>
          <a:prstGeom prst="rect">
            <a:avLst/>
          </a:prstGeom>
          <a:noFill/>
        </p:spPr>
        <p:txBody>
          <a:bodyPr wrap="square">
            <a:spAutoFit/>
          </a:bodyPr>
          <a:lstStyle/>
          <a:p>
            <a:pPr algn="ctr" rtl="1">
              <a:lnSpc>
                <a:spcPct val="150000"/>
              </a:lnSpc>
            </a:pPr>
            <a:r>
              <a:rPr lang="fa-IR" sz="1050" dirty="0">
                <a:latin typeface="Kalameh" pitchFamily="2" charset="-78"/>
                <a:cs typeface="B Yekan" panose="00000400000000000000" pitchFamily="2" charset="-78"/>
              </a:rPr>
              <a:t>تیتر عنوان را وارد نمایید</a:t>
            </a:r>
          </a:p>
          <a:p>
            <a:pPr algn="ctr" rtl="1">
              <a:lnSpc>
                <a:spcPct val="150000"/>
              </a:lnSpc>
            </a:pPr>
            <a:r>
              <a:rPr lang="fa-IR" sz="10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000" dirty="0">
              <a:cs typeface="B Yekan" panose="00000400000000000000" pitchFamily="2" charset="-78"/>
            </a:endParaRPr>
          </a:p>
        </p:txBody>
      </p:sp>
      <p:grpSp>
        <p:nvGrpSpPr>
          <p:cNvPr id="101" name="Google Shape;649;p38">
            <a:extLst>
              <a:ext uri="{FF2B5EF4-FFF2-40B4-BE49-F238E27FC236}">
                <a16:creationId xmlns:a16="http://schemas.microsoft.com/office/drawing/2014/main" id="{A1350452-A6D6-C92A-762B-F109239DEBC8}"/>
              </a:ext>
            </a:extLst>
          </p:cNvPr>
          <p:cNvGrpSpPr/>
          <p:nvPr/>
        </p:nvGrpSpPr>
        <p:grpSpPr>
          <a:xfrm>
            <a:off x="5661731" y="1764157"/>
            <a:ext cx="932830" cy="922909"/>
            <a:chOff x="4263650" y="3963700"/>
            <a:chExt cx="298550" cy="295375"/>
          </a:xfrm>
          <a:solidFill>
            <a:srgbClr val="35CEF9"/>
          </a:solidFill>
        </p:grpSpPr>
        <p:sp>
          <p:nvSpPr>
            <p:cNvPr id="102" name="Google Shape;650;p38">
              <a:extLst>
                <a:ext uri="{FF2B5EF4-FFF2-40B4-BE49-F238E27FC236}">
                  <a16:creationId xmlns:a16="http://schemas.microsoft.com/office/drawing/2014/main" id="{C5FAED94-5727-6A00-FD28-8E1A80938E8D}"/>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03" name="Google Shape;651;p38">
              <a:extLst>
                <a:ext uri="{FF2B5EF4-FFF2-40B4-BE49-F238E27FC236}">
                  <a16:creationId xmlns:a16="http://schemas.microsoft.com/office/drawing/2014/main" id="{74C02BDC-2A68-86D0-B2A5-DB3161656EF0}"/>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04" name="Google Shape;652;p38">
              <a:extLst>
                <a:ext uri="{FF2B5EF4-FFF2-40B4-BE49-F238E27FC236}">
                  <a16:creationId xmlns:a16="http://schemas.microsoft.com/office/drawing/2014/main" id="{717A91FA-97D8-0937-E796-4EFA5ECAA605}"/>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05" name="Google Shape;653;p38">
              <a:extLst>
                <a:ext uri="{FF2B5EF4-FFF2-40B4-BE49-F238E27FC236}">
                  <a16:creationId xmlns:a16="http://schemas.microsoft.com/office/drawing/2014/main" id="{EEBB4502-7F4D-0D0F-4245-6C6BC96264AD}"/>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06" name="Google Shape;654;p38">
              <a:extLst>
                <a:ext uri="{FF2B5EF4-FFF2-40B4-BE49-F238E27FC236}">
                  <a16:creationId xmlns:a16="http://schemas.microsoft.com/office/drawing/2014/main" id="{68D8D5B7-038A-6812-29B1-5C0DF43F2446}"/>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07" name="Google Shape;655;p38">
              <a:extLst>
                <a:ext uri="{FF2B5EF4-FFF2-40B4-BE49-F238E27FC236}">
                  <a16:creationId xmlns:a16="http://schemas.microsoft.com/office/drawing/2014/main" id="{066095B9-73FE-ECBC-3D2B-862082452FEF}"/>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08" name="Google Shape;656;p38">
              <a:extLst>
                <a:ext uri="{FF2B5EF4-FFF2-40B4-BE49-F238E27FC236}">
                  <a16:creationId xmlns:a16="http://schemas.microsoft.com/office/drawing/2014/main" id="{DB52656F-108A-D02A-D78D-4F4EEA81B9DF}"/>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grpSp>
    </p:spTree>
    <p:extLst>
      <p:ext uri="{BB962C8B-B14F-4D97-AF65-F5344CB8AC3E}">
        <p14:creationId xmlns:p14="http://schemas.microsoft.com/office/powerpoint/2010/main" val="540897064"/>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96"/>
                                        </p:tgtEl>
                                        <p:attrNameLst>
                                          <p:attrName>style.visibility</p:attrName>
                                        </p:attrNameLst>
                                      </p:cBhvr>
                                      <p:to>
                                        <p:strVal val="visible"/>
                                      </p:to>
                                    </p:set>
                                    <p:anim calcmode="lin" valueType="num">
                                      <p:cBhvr>
                                        <p:cTn id="12" dur="500" fill="hold"/>
                                        <p:tgtEl>
                                          <p:spTgt spid="96"/>
                                        </p:tgtEl>
                                        <p:attrNameLst>
                                          <p:attrName>ppt_w</p:attrName>
                                        </p:attrNameLst>
                                      </p:cBhvr>
                                      <p:tavLst>
                                        <p:tav tm="0">
                                          <p:val>
                                            <p:fltVal val="0"/>
                                          </p:val>
                                        </p:tav>
                                        <p:tav tm="100000">
                                          <p:val>
                                            <p:strVal val="#ppt_w"/>
                                          </p:val>
                                        </p:tav>
                                      </p:tavLst>
                                    </p:anim>
                                    <p:anim calcmode="lin" valueType="num">
                                      <p:cBhvr>
                                        <p:cTn id="13" dur="500" fill="hold"/>
                                        <p:tgtEl>
                                          <p:spTgt spid="96"/>
                                        </p:tgtEl>
                                        <p:attrNameLst>
                                          <p:attrName>ppt_h</p:attrName>
                                        </p:attrNameLst>
                                      </p:cBhvr>
                                      <p:tavLst>
                                        <p:tav tm="0">
                                          <p:val>
                                            <p:fltVal val="0"/>
                                          </p:val>
                                        </p:tav>
                                        <p:tav tm="100000">
                                          <p:val>
                                            <p:strVal val="#ppt_h"/>
                                          </p:val>
                                        </p:tav>
                                      </p:tavLst>
                                    </p:anim>
                                    <p:animEffect transition="in" filter="fade">
                                      <p:cBhvr>
                                        <p:cTn id="14" dur="500"/>
                                        <p:tgtEl>
                                          <p:spTgt spid="9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cBhvr>
                                        <p:cTn id="17" dur="500" fill="hold"/>
                                        <p:tgtEl>
                                          <p:spTgt spid="97"/>
                                        </p:tgtEl>
                                        <p:attrNameLst>
                                          <p:attrName>ppt_w</p:attrName>
                                        </p:attrNameLst>
                                      </p:cBhvr>
                                      <p:tavLst>
                                        <p:tav tm="0">
                                          <p:val>
                                            <p:fltVal val="0"/>
                                          </p:val>
                                        </p:tav>
                                        <p:tav tm="100000">
                                          <p:val>
                                            <p:strVal val="#ppt_w"/>
                                          </p:val>
                                        </p:tav>
                                      </p:tavLst>
                                    </p:anim>
                                    <p:anim calcmode="lin" valueType="num">
                                      <p:cBhvr>
                                        <p:cTn id="18" dur="500" fill="hold"/>
                                        <p:tgtEl>
                                          <p:spTgt spid="97"/>
                                        </p:tgtEl>
                                        <p:attrNameLst>
                                          <p:attrName>ppt_h</p:attrName>
                                        </p:attrNameLst>
                                      </p:cBhvr>
                                      <p:tavLst>
                                        <p:tav tm="0">
                                          <p:val>
                                            <p:fltVal val="0"/>
                                          </p:val>
                                        </p:tav>
                                        <p:tav tm="100000">
                                          <p:val>
                                            <p:strVal val="#ppt_h"/>
                                          </p:val>
                                        </p:tav>
                                      </p:tavLst>
                                    </p:anim>
                                    <p:animEffect transition="in" filter="fade">
                                      <p:cBhvr>
                                        <p:cTn id="19" dur="500"/>
                                        <p:tgtEl>
                                          <p:spTgt spid="9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8"/>
                                        </p:tgtEl>
                                        <p:attrNameLst>
                                          <p:attrName>style.visibility</p:attrName>
                                        </p:attrNameLst>
                                      </p:cBhvr>
                                      <p:to>
                                        <p:strVal val="visible"/>
                                      </p:to>
                                    </p:set>
                                    <p:anim calcmode="lin" valueType="num">
                                      <p:cBhvr>
                                        <p:cTn id="22" dur="500" fill="hold"/>
                                        <p:tgtEl>
                                          <p:spTgt spid="98"/>
                                        </p:tgtEl>
                                        <p:attrNameLst>
                                          <p:attrName>ppt_w</p:attrName>
                                        </p:attrNameLst>
                                      </p:cBhvr>
                                      <p:tavLst>
                                        <p:tav tm="0">
                                          <p:val>
                                            <p:fltVal val="0"/>
                                          </p:val>
                                        </p:tav>
                                        <p:tav tm="100000">
                                          <p:val>
                                            <p:strVal val="#ppt_w"/>
                                          </p:val>
                                        </p:tav>
                                      </p:tavLst>
                                    </p:anim>
                                    <p:anim calcmode="lin" valueType="num">
                                      <p:cBhvr>
                                        <p:cTn id="23" dur="500" fill="hold"/>
                                        <p:tgtEl>
                                          <p:spTgt spid="98"/>
                                        </p:tgtEl>
                                        <p:attrNameLst>
                                          <p:attrName>ppt_h</p:attrName>
                                        </p:attrNameLst>
                                      </p:cBhvr>
                                      <p:tavLst>
                                        <p:tav tm="0">
                                          <p:val>
                                            <p:fltVal val="0"/>
                                          </p:val>
                                        </p:tav>
                                        <p:tav tm="100000">
                                          <p:val>
                                            <p:strVal val="#ppt_h"/>
                                          </p:val>
                                        </p:tav>
                                      </p:tavLst>
                                    </p:anim>
                                    <p:animEffect transition="in" filter="fade">
                                      <p:cBhvr>
                                        <p:cTn id="24" dur="500"/>
                                        <p:tgtEl>
                                          <p:spTgt spid="9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cBhvr>
                                        <p:cTn id="32" dur="500" fill="hold"/>
                                        <p:tgtEl>
                                          <p:spTgt spid="100"/>
                                        </p:tgtEl>
                                        <p:attrNameLst>
                                          <p:attrName>ppt_w</p:attrName>
                                        </p:attrNameLst>
                                      </p:cBhvr>
                                      <p:tavLst>
                                        <p:tav tm="0">
                                          <p:val>
                                            <p:fltVal val="0"/>
                                          </p:val>
                                        </p:tav>
                                        <p:tav tm="100000">
                                          <p:val>
                                            <p:strVal val="#ppt_w"/>
                                          </p:val>
                                        </p:tav>
                                      </p:tavLst>
                                    </p:anim>
                                    <p:anim calcmode="lin" valueType="num">
                                      <p:cBhvr>
                                        <p:cTn id="33" dur="500" fill="hold"/>
                                        <p:tgtEl>
                                          <p:spTgt spid="100"/>
                                        </p:tgtEl>
                                        <p:attrNameLst>
                                          <p:attrName>ppt_h</p:attrName>
                                        </p:attrNameLst>
                                      </p:cBhvr>
                                      <p:tavLst>
                                        <p:tav tm="0">
                                          <p:val>
                                            <p:fltVal val="0"/>
                                          </p:val>
                                        </p:tav>
                                        <p:tav tm="100000">
                                          <p:val>
                                            <p:strVal val="#ppt_h"/>
                                          </p:val>
                                        </p:tav>
                                      </p:tavLst>
                                    </p:anim>
                                    <p:animEffect transition="in" filter="fade">
                                      <p:cBhvr>
                                        <p:cTn id="34" dur="500"/>
                                        <p:tgtEl>
                                          <p:spTgt spid="100"/>
                                        </p:tgtEl>
                                      </p:cBhvr>
                                    </p:animEffect>
                                  </p:childTnLst>
                                </p:cTn>
                              </p:par>
                              <p:par>
                                <p:cTn id="35" presetID="53" presetClass="entr" presetSubtype="16" fill="hold" nodeType="withEffect">
                                  <p:stCondLst>
                                    <p:cond delay="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par>
                                <p:cTn id="40" presetID="53" presetClass="entr" presetSubtype="16"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par>
                                <p:cTn id="45" presetID="53" presetClass="entr" presetSubtype="16" fill="hold" nodeType="with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p:cTn id="47" dur="500" fill="hold"/>
                                        <p:tgtEl>
                                          <p:spTgt spid="66"/>
                                        </p:tgtEl>
                                        <p:attrNameLst>
                                          <p:attrName>ppt_w</p:attrName>
                                        </p:attrNameLst>
                                      </p:cBhvr>
                                      <p:tavLst>
                                        <p:tav tm="0">
                                          <p:val>
                                            <p:fltVal val="0"/>
                                          </p:val>
                                        </p:tav>
                                        <p:tav tm="100000">
                                          <p:val>
                                            <p:strVal val="#ppt_w"/>
                                          </p:val>
                                        </p:tav>
                                      </p:tavLst>
                                    </p:anim>
                                    <p:anim calcmode="lin" valueType="num">
                                      <p:cBhvr>
                                        <p:cTn id="48" dur="500" fill="hold"/>
                                        <p:tgtEl>
                                          <p:spTgt spid="66"/>
                                        </p:tgtEl>
                                        <p:attrNameLst>
                                          <p:attrName>ppt_h</p:attrName>
                                        </p:attrNameLst>
                                      </p:cBhvr>
                                      <p:tavLst>
                                        <p:tav tm="0">
                                          <p:val>
                                            <p:fltVal val="0"/>
                                          </p:val>
                                        </p:tav>
                                        <p:tav tm="100000">
                                          <p:val>
                                            <p:strVal val="#ppt_h"/>
                                          </p:val>
                                        </p:tav>
                                      </p:tavLst>
                                    </p:anim>
                                    <p:animEffect transition="in" filter="fade">
                                      <p:cBhvr>
                                        <p:cTn id="49" dur="500"/>
                                        <p:tgtEl>
                                          <p:spTgt spid="6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72"/>
                                        </p:tgtEl>
                                        <p:attrNameLst>
                                          <p:attrName>style.visibility</p:attrName>
                                        </p:attrNameLst>
                                      </p:cBhvr>
                                      <p:to>
                                        <p:strVal val="visible"/>
                                      </p:to>
                                    </p:set>
                                    <p:anim calcmode="lin" valueType="num">
                                      <p:cBhvr>
                                        <p:cTn id="52" dur="500" fill="hold"/>
                                        <p:tgtEl>
                                          <p:spTgt spid="72"/>
                                        </p:tgtEl>
                                        <p:attrNameLst>
                                          <p:attrName>ppt_w</p:attrName>
                                        </p:attrNameLst>
                                      </p:cBhvr>
                                      <p:tavLst>
                                        <p:tav tm="0">
                                          <p:val>
                                            <p:fltVal val="0"/>
                                          </p:val>
                                        </p:tav>
                                        <p:tav tm="100000">
                                          <p:val>
                                            <p:strVal val="#ppt_w"/>
                                          </p:val>
                                        </p:tav>
                                      </p:tavLst>
                                    </p:anim>
                                    <p:anim calcmode="lin" valueType="num">
                                      <p:cBhvr>
                                        <p:cTn id="53" dur="500" fill="hold"/>
                                        <p:tgtEl>
                                          <p:spTgt spid="72"/>
                                        </p:tgtEl>
                                        <p:attrNameLst>
                                          <p:attrName>ppt_h</p:attrName>
                                        </p:attrNameLst>
                                      </p:cBhvr>
                                      <p:tavLst>
                                        <p:tav tm="0">
                                          <p:val>
                                            <p:fltVal val="0"/>
                                          </p:val>
                                        </p:tav>
                                        <p:tav tm="100000">
                                          <p:val>
                                            <p:strVal val="#ppt_h"/>
                                          </p:val>
                                        </p:tav>
                                      </p:tavLst>
                                    </p:anim>
                                    <p:animEffect transition="in" filter="fade">
                                      <p:cBhvr>
                                        <p:cTn id="54" dur="500"/>
                                        <p:tgtEl>
                                          <p:spTgt spid="7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74"/>
                                        </p:tgtEl>
                                        <p:attrNameLst>
                                          <p:attrName>style.visibility</p:attrName>
                                        </p:attrNameLst>
                                      </p:cBhvr>
                                      <p:to>
                                        <p:strVal val="visible"/>
                                      </p:to>
                                    </p:set>
                                    <p:anim calcmode="lin" valueType="num">
                                      <p:cBhvr>
                                        <p:cTn id="62" dur="500" fill="hold"/>
                                        <p:tgtEl>
                                          <p:spTgt spid="74"/>
                                        </p:tgtEl>
                                        <p:attrNameLst>
                                          <p:attrName>ppt_w</p:attrName>
                                        </p:attrNameLst>
                                      </p:cBhvr>
                                      <p:tavLst>
                                        <p:tav tm="0">
                                          <p:val>
                                            <p:fltVal val="0"/>
                                          </p:val>
                                        </p:tav>
                                        <p:tav tm="100000">
                                          <p:val>
                                            <p:strVal val="#ppt_w"/>
                                          </p:val>
                                        </p:tav>
                                      </p:tavLst>
                                    </p:anim>
                                    <p:anim calcmode="lin" valueType="num">
                                      <p:cBhvr>
                                        <p:cTn id="63" dur="500" fill="hold"/>
                                        <p:tgtEl>
                                          <p:spTgt spid="74"/>
                                        </p:tgtEl>
                                        <p:attrNameLst>
                                          <p:attrName>ppt_h</p:attrName>
                                        </p:attrNameLst>
                                      </p:cBhvr>
                                      <p:tavLst>
                                        <p:tav tm="0">
                                          <p:val>
                                            <p:fltVal val="0"/>
                                          </p:val>
                                        </p:tav>
                                        <p:tav tm="100000">
                                          <p:val>
                                            <p:strVal val="#ppt_h"/>
                                          </p:val>
                                        </p:tav>
                                      </p:tavLst>
                                    </p:anim>
                                    <p:animEffect transition="in" filter="fade">
                                      <p:cBhvr>
                                        <p:cTn id="64" dur="500"/>
                                        <p:tgtEl>
                                          <p:spTgt spid="7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75"/>
                                        </p:tgtEl>
                                        <p:attrNameLst>
                                          <p:attrName>style.visibility</p:attrName>
                                        </p:attrNameLst>
                                      </p:cBhvr>
                                      <p:to>
                                        <p:strVal val="visible"/>
                                      </p:to>
                                    </p:set>
                                    <p:anim calcmode="lin" valueType="num">
                                      <p:cBhvr>
                                        <p:cTn id="67" dur="500" fill="hold"/>
                                        <p:tgtEl>
                                          <p:spTgt spid="75"/>
                                        </p:tgtEl>
                                        <p:attrNameLst>
                                          <p:attrName>ppt_w</p:attrName>
                                        </p:attrNameLst>
                                      </p:cBhvr>
                                      <p:tavLst>
                                        <p:tav tm="0">
                                          <p:val>
                                            <p:fltVal val="0"/>
                                          </p:val>
                                        </p:tav>
                                        <p:tav tm="100000">
                                          <p:val>
                                            <p:strVal val="#ppt_w"/>
                                          </p:val>
                                        </p:tav>
                                      </p:tavLst>
                                    </p:anim>
                                    <p:anim calcmode="lin" valueType="num">
                                      <p:cBhvr>
                                        <p:cTn id="68" dur="500" fill="hold"/>
                                        <p:tgtEl>
                                          <p:spTgt spid="75"/>
                                        </p:tgtEl>
                                        <p:attrNameLst>
                                          <p:attrName>ppt_h</p:attrName>
                                        </p:attrNameLst>
                                      </p:cBhvr>
                                      <p:tavLst>
                                        <p:tav tm="0">
                                          <p:val>
                                            <p:fltVal val="0"/>
                                          </p:val>
                                        </p:tav>
                                        <p:tav tm="100000">
                                          <p:val>
                                            <p:strVal val="#ppt_h"/>
                                          </p:val>
                                        </p:tav>
                                      </p:tavLst>
                                    </p:anim>
                                    <p:animEffect transition="in" filter="fade">
                                      <p:cBhvr>
                                        <p:cTn id="69" dur="500"/>
                                        <p:tgtEl>
                                          <p:spTgt spid="7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76"/>
                                        </p:tgtEl>
                                        <p:attrNameLst>
                                          <p:attrName>style.visibility</p:attrName>
                                        </p:attrNameLst>
                                      </p:cBhvr>
                                      <p:to>
                                        <p:strVal val="visible"/>
                                      </p:to>
                                    </p:set>
                                    <p:anim calcmode="lin" valueType="num">
                                      <p:cBhvr>
                                        <p:cTn id="72" dur="500" fill="hold"/>
                                        <p:tgtEl>
                                          <p:spTgt spid="76"/>
                                        </p:tgtEl>
                                        <p:attrNameLst>
                                          <p:attrName>ppt_w</p:attrName>
                                        </p:attrNameLst>
                                      </p:cBhvr>
                                      <p:tavLst>
                                        <p:tav tm="0">
                                          <p:val>
                                            <p:fltVal val="0"/>
                                          </p:val>
                                        </p:tav>
                                        <p:tav tm="100000">
                                          <p:val>
                                            <p:strVal val="#ppt_w"/>
                                          </p:val>
                                        </p:tav>
                                      </p:tavLst>
                                    </p:anim>
                                    <p:anim calcmode="lin" valueType="num">
                                      <p:cBhvr>
                                        <p:cTn id="73" dur="500" fill="hold"/>
                                        <p:tgtEl>
                                          <p:spTgt spid="76"/>
                                        </p:tgtEl>
                                        <p:attrNameLst>
                                          <p:attrName>ppt_h</p:attrName>
                                        </p:attrNameLst>
                                      </p:cBhvr>
                                      <p:tavLst>
                                        <p:tav tm="0">
                                          <p:val>
                                            <p:fltVal val="0"/>
                                          </p:val>
                                        </p:tav>
                                        <p:tav tm="100000">
                                          <p:val>
                                            <p:strVal val="#ppt_h"/>
                                          </p:val>
                                        </p:tav>
                                      </p:tavLst>
                                    </p:anim>
                                    <p:animEffect transition="in" filter="fade">
                                      <p:cBhvr>
                                        <p:cTn id="74" dur="500"/>
                                        <p:tgtEl>
                                          <p:spTgt spid="7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77"/>
                                        </p:tgtEl>
                                        <p:attrNameLst>
                                          <p:attrName>style.visibility</p:attrName>
                                        </p:attrNameLst>
                                      </p:cBhvr>
                                      <p:to>
                                        <p:strVal val="visible"/>
                                      </p:to>
                                    </p:set>
                                    <p:anim calcmode="lin" valueType="num">
                                      <p:cBhvr>
                                        <p:cTn id="77" dur="500" fill="hold"/>
                                        <p:tgtEl>
                                          <p:spTgt spid="77"/>
                                        </p:tgtEl>
                                        <p:attrNameLst>
                                          <p:attrName>ppt_w</p:attrName>
                                        </p:attrNameLst>
                                      </p:cBhvr>
                                      <p:tavLst>
                                        <p:tav tm="0">
                                          <p:val>
                                            <p:fltVal val="0"/>
                                          </p:val>
                                        </p:tav>
                                        <p:tav tm="100000">
                                          <p:val>
                                            <p:strVal val="#ppt_w"/>
                                          </p:val>
                                        </p:tav>
                                      </p:tavLst>
                                    </p:anim>
                                    <p:anim calcmode="lin" valueType="num">
                                      <p:cBhvr>
                                        <p:cTn id="78" dur="500" fill="hold"/>
                                        <p:tgtEl>
                                          <p:spTgt spid="77"/>
                                        </p:tgtEl>
                                        <p:attrNameLst>
                                          <p:attrName>ppt_h</p:attrName>
                                        </p:attrNameLst>
                                      </p:cBhvr>
                                      <p:tavLst>
                                        <p:tav tm="0">
                                          <p:val>
                                            <p:fltVal val="0"/>
                                          </p:val>
                                        </p:tav>
                                        <p:tav tm="100000">
                                          <p:val>
                                            <p:strVal val="#ppt_h"/>
                                          </p:val>
                                        </p:tav>
                                      </p:tavLst>
                                    </p:anim>
                                    <p:animEffect transition="in" filter="fade">
                                      <p:cBhvr>
                                        <p:cTn id="79" dur="500"/>
                                        <p:tgtEl>
                                          <p:spTgt spid="77"/>
                                        </p:tgtEl>
                                      </p:cBhvr>
                                    </p:animEffect>
                                  </p:childTnLst>
                                </p:cTn>
                              </p:par>
                              <p:par>
                                <p:cTn id="80" presetID="53" presetClass="entr" presetSubtype="16" fill="hold" nodeType="withEffect">
                                  <p:stCondLst>
                                    <p:cond delay="0"/>
                                  </p:stCondLst>
                                  <p:childTnLst>
                                    <p:set>
                                      <p:cBhvr>
                                        <p:cTn id="81" dur="1" fill="hold">
                                          <p:stCondLst>
                                            <p:cond delay="0"/>
                                          </p:stCondLst>
                                        </p:cTn>
                                        <p:tgtEl>
                                          <p:spTgt spid="78"/>
                                        </p:tgtEl>
                                        <p:attrNameLst>
                                          <p:attrName>style.visibility</p:attrName>
                                        </p:attrNameLst>
                                      </p:cBhvr>
                                      <p:to>
                                        <p:strVal val="visible"/>
                                      </p:to>
                                    </p:set>
                                    <p:anim calcmode="lin" valueType="num">
                                      <p:cBhvr>
                                        <p:cTn id="82" dur="500" fill="hold"/>
                                        <p:tgtEl>
                                          <p:spTgt spid="78"/>
                                        </p:tgtEl>
                                        <p:attrNameLst>
                                          <p:attrName>ppt_w</p:attrName>
                                        </p:attrNameLst>
                                      </p:cBhvr>
                                      <p:tavLst>
                                        <p:tav tm="0">
                                          <p:val>
                                            <p:fltVal val="0"/>
                                          </p:val>
                                        </p:tav>
                                        <p:tav tm="100000">
                                          <p:val>
                                            <p:strVal val="#ppt_w"/>
                                          </p:val>
                                        </p:tav>
                                      </p:tavLst>
                                    </p:anim>
                                    <p:anim calcmode="lin" valueType="num">
                                      <p:cBhvr>
                                        <p:cTn id="83" dur="500" fill="hold"/>
                                        <p:tgtEl>
                                          <p:spTgt spid="78"/>
                                        </p:tgtEl>
                                        <p:attrNameLst>
                                          <p:attrName>ppt_h</p:attrName>
                                        </p:attrNameLst>
                                      </p:cBhvr>
                                      <p:tavLst>
                                        <p:tav tm="0">
                                          <p:val>
                                            <p:fltVal val="0"/>
                                          </p:val>
                                        </p:tav>
                                        <p:tav tm="100000">
                                          <p:val>
                                            <p:strVal val="#ppt_h"/>
                                          </p:val>
                                        </p:tav>
                                      </p:tavLst>
                                    </p:anim>
                                    <p:animEffect transition="in" filter="fade">
                                      <p:cBhvr>
                                        <p:cTn id="84" dur="500"/>
                                        <p:tgtEl>
                                          <p:spTgt spid="78"/>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82"/>
                                        </p:tgtEl>
                                        <p:attrNameLst>
                                          <p:attrName>style.visibility</p:attrName>
                                        </p:attrNameLst>
                                      </p:cBhvr>
                                      <p:to>
                                        <p:strVal val="visible"/>
                                      </p:to>
                                    </p:set>
                                    <p:anim calcmode="lin" valueType="num">
                                      <p:cBhvr>
                                        <p:cTn id="87" dur="500" fill="hold"/>
                                        <p:tgtEl>
                                          <p:spTgt spid="82"/>
                                        </p:tgtEl>
                                        <p:attrNameLst>
                                          <p:attrName>ppt_w</p:attrName>
                                        </p:attrNameLst>
                                      </p:cBhvr>
                                      <p:tavLst>
                                        <p:tav tm="0">
                                          <p:val>
                                            <p:fltVal val="0"/>
                                          </p:val>
                                        </p:tav>
                                        <p:tav tm="100000">
                                          <p:val>
                                            <p:strVal val="#ppt_w"/>
                                          </p:val>
                                        </p:tav>
                                      </p:tavLst>
                                    </p:anim>
                                    <p:anim calcmode="lin" valueType="num">
                                      <p:cBhvr>
                                        <p:cTn id="88" dur="500" fill="hold"/>
                                        <p:tgtEl>
                                          <p:spTgt spid="82"/>
                                        </p:tgtEl>
                                        <p:attrNameLst>
                                          <p:attrName>ppt_h</p:attrName>
                                        </p:attrNameLst>
                                      </p:cBhvr>
                                      <p:tavLst>
                                        <p:tav tm="0">
                                          <p:val>
                                            <p:fltVal val="0"/>
                                          </p:val>
                                        </p:tav>
                                        <p:tav tm="100000">
                                          <p:val>
                                            <p:strVal val="#ppt_h"/>
                                          </p:val>
                                        </p:tav>
                                      </p:tavLst>
                                    </p:anim>
                                    <p:animEffect transition="in" filter="fade">
                                      <p:cBhvr>
                                        <p:cTn id="89" dur="500"/>
                                        <p:tgtEl>
                                          <p:spTgt spid="82"/>
                                        </p:tgtEl>
                                      </p:cBhvr>
                                    </p:animEffect>
                                  </p:childTnLst>
                                </p:cTn>
                              </p:par>
                              <p:par>
                                <p:cTn id="90" presetID="53" presetClass="entr" presetSubtype="16" fill="hold" nodeType="withEffect">
                                  <p:stCondLst>
                                    <p:cond delay="0"/>
                                  </p:stCondLst>
                                  <p:childTnLst>
                                    <p:set>
                                      <p:cBhvr>
                                        <p:cTn id="91" dur="1" fill="hold">
                                          <p:stCondLst>
                                            <p:cond delay="0"/>
                                          </p:stCondLst>
                                        </p:cTn>
                                        <p:tgtEl>
                                          <p:spTgt spid="83"/>
                                        </p:tgtEl>
                                        <p:attrNameLst>
                                          <p:attrName>style.visibility</p:attrName>
                                        </p:attrNameLst>
                                      </p:cBhvr>
                                      <p:to>
                                        <p:strVal val="visible"/>
                                      </p:to>
                                    </p:set>
                                    <p:anim calcmode="lin" valueType="num">
                                      <p:cBhvr>
                                        <p:cTn id="92" dur="500" fill="hold"/>
                                        <p:tgtEl>
                                          <p:spTgt spid="83"/>
                                        </p:tgtEl>
                                        <p:attrNameLst>
                                          <p:attrName>ppt_w</p:attrName>
                                        </p:attrNameLst>
                                      </p:cBhvr>
                                      <p:tavLst>
                                        <p:tav tm="0">
                                          <p:val>
                                            <p:fltVal val="0"/>
                                          </p:val>
                                        </p:tav>
                                        <p:tav tm="100000">
                                          <p:val>
                                            <p:strVal val="#ppt_w"/>
                                          </p:val>
                                        </p:tav>
                                      </p:tavLst>
                                    </p:anim>
                                    <p:anim calcmode="lin" valueType="num">
                                      <p:cBhvr>
                                        <p:cTn id="93" dur="500" fill="hold"/>
                                        <p:tgtEl>
                                          <p:spTgt spid="83"/>
                                        </p:tgtEl>
                                        <p:attrNameLst>
                                          <p:attrName>ppt_h</p:attrName>
                                        </p:attrNameLst>
                                      </p:cBhvr>
                                      <p:tavLst>
                                        <p:tav tm="0">
                                          <p:val>
                                            <p:fltVal val="0"/>
                                          </p:val>
                                        </p:tav>
                                        <p:tav tm="100000">
                                          <p:val>
                                            <p:strVal val="#ppt_h"/>
                                          </p:val>
                                        </p:tav>
                                      </p:tavLst>
                                    </p:anim>
                                    <p:animEffect transition="in" filter="fade">
                                      <p:cBhvr>
                                        <p:cTn id="94" dur="500"/>
                                        <p:tgtEl>
                                          <p:spTgt spid="83"/>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88"/>
                                        </p:tgtEl>
                                        <p:attrNameLst>
                                          <p:attrName>style.visibility</p:attrName>
                                        </p:attrNameLst>
                                      </p:cBhvr>
                                      <p:to>
                                        <p:strVal val="visible"/>
                                      </p:to>
                                    </p:set>
                                    <p:anim calcmode="lin" valueType="num">
                                      <p:cBhvr>
                                        <p:cTn id="97" dur="500" fill="hold"/>
                                        <p:tgtEl>
                                          <p:spTgt spid="88"/>
                                        </p:tgtEl>
                                        <p:attrNameLst>
                                          <p:attrName>ppt_w</p:attrName>
                                        </p:attrNameLst>
                                      </p:cBhvr>
                                      <p:tavLst>
                                        <p:tav tm="0">
                                          <p:val>
                                            <p:fltVal val="0"/>
                                          </p:val>
                                        </p:tav>
                                        <p:tav tm="100000">
                                          <p:val>
                                            <p:strVal val="#ppt_w"/>
                                          </p:val>
                                        </p:tav>
                                      </p:tavLst>
                                    </p:anim>
                                    <p:anim calcmode="lin" valueType="num">
                                      <p:cBhvr>
                                        <p:cTn id="98" dur="500" fill="hold"/>
                                        <p:tgtEl>
                                          <p:spTgt spid="88"/>
                                        </p:tgtEl>
                                        <p:attrNameLst>
                                          <p:attrName>ppt_h</p:attrName>
                                        </p:attrNameLst>
                                      </p:cBhvr>
                                      <p:tavLst>
                                        <p:tav tm="0">
                                          <p:val>
                                            <p:fltVal val="0"/>
                                          </p:val>
                                        </p:tav>
                                        <p:tav tm="100000">
                                          <p:val>
                                            <p:strVal val="#ppt_h"/>
                                          </p:val>
                                        </p:tav>
                                      </p:tavLst>
                                    </p:anim>
                                    <p:animEffect transition="in" filter="fade">
                                      <p:cBhvr>
                                        <p:cTn id="99" dur="500"/>
                                        <p:tgtEl>
                                          <p:spTgt spid="88"/>
                                        </p:tgtEl>
                                      </p:cBhvr>
                                    </p:animEffect>
                                  </p:childTnLst>
                                </p:cTn>
                              </p:par>
                              <p:par>
                                <p:cTn id="100" presetID="53" presetClass="entr" presetSubtype="16" fill="hold" nodeType="withEffect">
                                  <p:stCondLst>
                                    <p:cond delay="0"/>
                                  </p:stCondLst>
                                  <p:childTnLst>
                                    <p:set>
                                      <p:cBhvr>
                                        <p:cTn id="101" dur="1" fill="hold">
                                          <p:stCondLst>
                                            <p:cond delay="0"/>
                                          </p:stCondLst>
                                        </p:cTn>
                                        <p:tgtEl>
                                          <p:spTgt spid="89"/>
                                        </p:tgtEl>
                                        <p:attrNameLst>
                                          <p:attrName>style.visibility</p:attrName>
                                        </p:attrNameLst>
                                      </p:cBhvr>
                                      <p:to>
                                        <p:strVal val="visible"/>
                                      </p:to>
                                    </p:set>
                                    <p:anim calcmode="lin" valueType="num">
                                      <p:cBhvr>
                                        <p:cTn id="102" dur="500" fill="hold"/>
                                        <p:tgtEl>
                                          <p:spTgt spid="89"/>
                                        </p:tgtEl>
                                        <p:attrNameLst>
                                          <p:attrName>ppt_w</p:attrName>
                                        </p:attrNameLst>
                                      </p:cBhvr>
                                      <p:tavLst>
                                        <p:tav tm="0">
                                          <p:val>
                                            <p:fltVal val="0"/>
                                          </p:val>
                                        </p:tav>
                                        <p:tav tm="100000">
                                          <p:val>
                                            <p:strVal val="#ppt_w"/>
                                          </p:val>
                                        </p:tav>
                                      </p:tavLst>
                                    </p:anim>
                                    <p:anim calcmode="lin" valueType="num">
                                      <p:cBhvr>
                                        <p:cTn id="103" dur="500" fill="hold"/>
                                        <p:tgtEl>
                                          <p:spTgt spid="89"/>
                                        </p:tgtEl>
                                        <p:attrNameLst>
                                          <p:attrName>ppt_h</p:attrName>
                                        </p:attrNameLst>
                                      </p:cBhvr>
                                      <p:tavLst>
                                        <p:tav tm="0">
                                          <p:val>
                                            <p:fltVal val="0"/>
                                          </p:val>
                                        </p:tav>
                                        <p:tav tm="100000">
                                          <p:val>
                                            <p:strVal val="#ppt_h"/>
                                          </p:val>
                                        </p:tav>
                                      </p:tavLst>
                                    </p:anim>
                                    <p:animEffect transition="in" filter="fade">
                                      <p:cBhvr>
                                        <p:cTn id="104" dur="500"/>
                                        <p:tgtEl>
                                          <p:spTgt spid="89"/>
                                        </p:tgtEl>
                                      </p:cBhvr>
                                    </p:animEffect>
                                  </p:childTnLst>
                                </p:cTn>
                              </p:par>
                              <p:par>
                                <p:cTn id="105" presetID="53" presetClass="entr" presetSubtype="16" fill="hold" nodeType="withEffect">
                                  <p:stCondLst>
                                    <p:cond delay="0"/>
                                  </p:stCondLst>
                                  <p:childTnLst>
                                    <p:set>
                                      <p:cBhvr>
                                        <p:cTn id="106" dur="1" fill="hold">
                                          <p:stCondLst>
                                            <p:cond delay="0"/>
                                          </p:stCondLst>
                                        </p:cTn>
                                        <p:tgtEl>
                                          <p:spTgt spid="92"/>
                                        </p:tgtEl>
                                        <p:attrNameLst>
                                          <p:attrName>style.visibility</p:attrName>
                                        </p:attrNameLst>
                                      </p:cBhvr>
                                      <p:to>
                                        <p:strVal val="visible"/>
                                      </p:to>
                                    </p:set>
                                    <p:anim calcmode="lin" valueType="num">
                                      <p:cBhvr>
                                        <p:cTn id="107" dur="500" fill="hold"/>
                                        <p:tgtEl>
                                          <p:spTgt spid="92"/>
                                        </p:tgtEl>
                                        <p:attrNameLst>
                                          <p:attrName>ppt_w</p:attrName>
                                        </p:attrNameLst>
                                      </p:cBhvr>
                                      <p:tavLst>
                                        <p:tav tm="0">
                                          <p:val>
                                            <p:fltVal val="0"/>
                                          </p:val>
                                        </p:tav>
                                        <p:tav tm="100000">
                                          <p:val>
                                            <p:strVal val="#ppt_w"/>
                                          </p:val>
                                        </p:tav>
                                      </p:tavLst>
                                    </p:anim>
                                    <p:anim calcmode="lin" valueType="num">
                                      <p:cBhvr>
                                        <p:cTn id="108" dur="500" fill="hold"/>
                                        <p:tgtEl>
                                          <p:spTgt spid="92"/>
                                        </p:tgtEl>
                                        <p:attrNameLst>
                                          <p:attrName>ppt_h</p:attrName>
                                        </p:attrNameLst>
                                      </p:cBhvr>
                                      <p:tavLst>
                                        <p:tav tm="0">
                                          <p:val>
                                            <p:fltVal val="0"/>
                                          </p:val>
                                        </p:tav>
                                        <p:tav tm="100000">
                                          <p:val>
                                            <p:strVal val="#ppt_h"/>
                                          </p:val>
                                        </p:tav>
                                      </p:tavLst>
                                    </p:anim>
                                    <p:animEffect transition="in" filter="fade">
                                      <p:cBhvr>
                                        <p:cTn id="109" dur="500"/>
                                        <p:tgtEl>
                                          <p:spTgt spid="92"/>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95"/>
                                        </p:tgtEl>
                                        <p:attrNameLst>
                                          <p:attrName>style.visibility</p:attrName>
                                        </p:attrNameLst>
                                      </p:cBhvr>
                                      <p:to>
                                        <p:strVal val="visible"/>
                                      </p:to>
                                    </p:set>
                                    <p:anim calcmode="lin" valueType="num">
                                      <p:cBhvr>
                                        <p:cTn id="112" dur="500" fill="hold"/>
                                        <p:tgtEl>
                                          <p:spTgt spid="95"/>
                                        </p:tgtEl>
                                        <p:attrNameLst>
                                          <p:attrName>ppt_w</p:attrName>
                                        </p:attrNameLst>
                                      </p:cBhvr>
                                      <p:tavLst>
                                        <p:tav tm="0">
                                          <p:val>
                                            <p:fltVal val="0"/>
                                          </p:val>
                                        </p:tav>
                                        <p:tav tm="100000">
                                          <p:val>
                                            <p:strVal val="#ppt_w"/>
                                          </p:val>
                                        </p:tav>
                                      </p:tavLst>
                                    </p:anim>
                                    <p:anim calcmode="lin" valueType="num">
                                      <p:cBhvr>
                                        <p:cTn id="113" dur="500" fill="hold"/>
                                        <p:tgtEl>
                                          <p:spTgt spid="95"/>
                                        </p:tgtEl>
                                        <p:attrNameLst>
                                          <p:attrName>ppt_h</p:attrName>
                                        </p:attrNameLst>
                                      </p:cBhvr>
                                      <p:tavLst>
                                        <p:tav tm="0">
                                          <p:val>
                                            <p:fltVal val="0"/>
                                          </p:val>
                                        </p:tav>
                                        <p:tav tm="100000">
                                          <p:val>
                                            <p:strVal val="#ppt_h"/>
                                          </p:val>
                                        </p:tav>
                                      </p:tavLst>
                                    </p:anim>
                                    <p:animEffect transition="in" filter="fade">
                                      <p:cBhvr>
                                        <p:cTn id="114"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2" grpId="0" animBg="1"/>
      <p:bldP spid="73" grpId="0" animBg="1"/>
      <p:bldP spid="74" grpId="0" animBg="1"/>
      <p:bldP spid="75" grpId="0" animBg="1"/>
      <p:bldP spid="76" grpId="0" animBg="1"/>
      <p:bldP spid="77" grpId="0" animBg="1"/>
      <p:bldP spid="82" grpId="0" animBg="1"/>
      <p:bldP spid="88" grpId="0" animBg="1"/>
      <p:bldP spid="95" grpId="0" animBg="1"/>
      <p:bldP spid="96" grpId="0"/>
      <p:bldP spid="97" grpId="0"/>
      <p:bldP spid="98" grpId="0"/>
      <p:bldP spid="99" grpId="0"/>
      <p:bldP spid="10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36" name="TextBox 35">
            <a:extLst>
              <a:ext uri="{FF2B5EF4-FFF2-40B4-BE49-F238E27FC236}">
                <a16:creationId xmlns:a16="http://schemas.microsoft.com/office/drawing/2014/main" id="{44D635DD-403D-4B42-3881-5C2E9FE68339}"/>
              </a:ext>
            </a:extLst>
          </p:cNvPr>
          <p:cNvSpPr txBox="1"/>
          <p:nvPr/>
        </p:nvSpPr>
        <p:spPr>
          <a:xfrm>
            <a:off x="381366" y="6289107"/>
            <a:ext cx="788818" cy="369332"/>
          </a:xfrm>
          <a:prstGeom prst="rect">
            <a:avLst/>
          </a:prstGeom>
          <a:noFill/>
        </p:spPr>
        <p:txBody>
          <a:bodyPr wrap="square" rtlCol="0">
            <a:spAutoFit/>
          </a:bodyPr>
          <a:lstStyle/>
          <a:p>
            <a:pPr algn="ctr"/>
            <a:r>
              <a:rPr lang="fa-IR" sz="1200" dirty="0">
                <a:cs typeface="B Yekan" panose="00000400000000000000" pitchFamily="2" charset="-78"/>
              </a:rPr>
              <a:t>5 </a:t>
            </a:r>
            <a:r>
              <a:rPr lang="fa-IR" dirty="0">
                <a:cs typeface="B Yekan" panose="00000400000000000000" pitchFamily="2" charset="-78"/>
              </a:rPr>
              <a:t>4</a:t>
            </a:r>
            <a:r>
              <a:rPr lang="fa-IR" sz="1200" dirty="0">
                <a:cs typeface="B Yekan" panose="00000400000000000000" pitchFamily="2" charset="-78"/>
              </a:rPr>
              <a:t> 3</a:t>
            </a:r>
            <a:endParaRPr lang="en-US" sz="1200" dirty="0">
              <a:cs typeface="B Yekan" panose="00000400000000000000" pitchFamily="2" charset="-78"/>
            </a:endParaRPr>
          </a:p>
        </p:txBody>
      </p:sp>
      <p:grpSp>
        <p:nvGrpSpPr>
          <p:cNvPr id="37" name="Group 36">
            <a:extLst>
              <a:ext uri="{FF2B5EF4-FFF2-40B4-BE49-F238E27FC236}">
                <a16:creationId xmlns:a16="http://schemas.microsoft.com/office/drawing/2014/main" id="{A47C2B99-EFB2-3C03-339D-4574F6AD040E}"/>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756D27A8-2D35-AD99-D89B-7A0C5852AC56}"/>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DAA79674-123D-3141-B430-694B63D8B915}"/>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2" name="TextBox 1">
            <a:extLst>
              <a:ext uri="{FF2B5EF4-FFF2-40B4-BE49-F238E27FC236}">
                <a16:creationId xmlns:a16="http://schemas.microsoft.com/office/drawing/2014/main" id="{530EE6F7-A9AB-B83B-6DDE-C83D7F1F56B4}"/>
              </a:ext>
            </a:extLst>
          </p:cNvPr>
          <p:cNvSpPr txBox="1"/>
          <p:nvPr/>
        </p:nvSpPr>
        <p:spPr>
          <a:xfrm>
            <a:off x="149087" y="2075768"/>
            <a:ext cx="11683992" cy="4347344"/>
          </a:xfrm>
          <a:prstGeom prst="rect">
            <a:avLst/>
          </a:prstGeom>
          <a:noFill/>
        </p:spPr>
        <p:txBody>
          <a:bodyPr wrap="square">
            <a:spAutoFit/>
          </a:bodyPr>
          <a:lstStyle/>
          <a:p>
            <a:pPr algn="justLow" rtl="1">
              <a:lnSpc>
                <a:spcPct val="200000"/>
              </a:lnSpc>
            </a:pPr>
            <a:r>
              <a:rPr lang="fa-IR" sz="14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a:t>
            </a:r>
            <a:r>
              <a:rPr lang="fa-IR" sz="1400" dirty="0">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latin typeface="Kalameh" pitchFamily="2" charset="-78"/>
                <a:cs typeface="B Yekan" panose="00000400000000000000" pitchFamily="2" charset="-78"/>
              </a:rPr>
              <a:t> </a:t>
            </a:r>
            <a:r>
              <a:rPr lang="fa-IR" sz="1400" dirty="0">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latin typeface="Kalameh" pitchFamily="2" charset="-78"/>
              <a:cs typeface="B Yekan" panose="00000400000000000000" pitchFamily="2" charset="-78"/>
            </a:endParaRPr>
          </a:p>
        </p:txBody>
      </p:sp>
      <p:sp>
        <p:nvSpPr>
          <p:cNvPr id="8" name="TextBox 7">
            <a:extLst>
              <a:ext uri="{FF2B5EF4-FFF2-40B4-BE49-F238E27FC236}">
                <a16:creationId xmlns:a16="http://schemas.microsoft.com/office/drawing/2014/main" id="{E06C2D3F-2FE0-35EA-7006-873744E3DC57}"/>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grpSp>
        <p:nvGrpSpPr>
          <p:cNvPr id="14" name="Group 13">
            <a:extLst>
              <a:ext uri="{FF2B5EF4-FFF2-40B4-BE49-F238E27FC236}">
                <a16:creationId xmlns:a16="http://schemas.microsoft.com/office/drawing/2014/main" id="{6D67B9E2-03DE-5A75-CE27-CB85944AEA9F}"/>
              </a:ext>
            </a:extLst>
          </p:cNvPr>
          <p:cNvGrpSpPr/>
          <p:nvPr/>
        </p:nvGrpSpPr>
        <p:grpSpPr>
          <a:xfrm>
            <a:off x="6039870" y="1421216"/>
            <a:ext cx="3989009" cy="542568"/>
            <a:chOff x="6060190" y="1421216"/>
            <a:chExt cx="3989009" cy="542568"/>
          </a:xfrm>
        </p:grpSpPr>
        <p:pic>
          <p:nvPicPr>
            <p:cNvPr id="46" name="Picture 45">
              <a:extLst>
                <a:ext uri="{FF2B5EF4-FFF2-40B4-BE49-F238E27FC236}">
                  <a16:creationId xmlns:a16="http://schemas.microsoft.com/office/drawing/2014/main" id="{3E8428E7-A6B3-734E-4533-E8D921A8DBA2}"/>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65788"/>
            <a:stretch/>
          </p:blipFill>
          <p:spPr>
            <a:xfrm flipV="1">
              <a:off x="6060190" y="1421216"/>
              <a:ext cx="1709869" cy="542568"/>
            </a:xfrm>
            <a:prstGeom prst="rect">
              <a:avLst/>
            </a:prstGeom>
          </p:spPr>
        </p:pic>
        <p:pic>
          <p:nvPicPr>
            <p:cNvPr id="56" name="Picture 55">
              <a:extLst>
                <a:ext uri="{FF2B5EF4-FFF2-40B4-BE49-F238E27FC236}">
                  <a16:creationId xmlns:a16="http://schemas.microsoft.com/office/drawing/2014/main" id="{CDC0555B-AD4E-82F5-C599-4B2ADDA9E652}"/>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52028"/>
            <a:stretch/>
          </p:blipFill>
          <p:spPr>
            <a:xfrm rot="10800000" flipV="1">
              <a:off x="7681803" y="1421216"/>
              <a:ext cx="2367396" cy="542568"/>
            </a:xfrm>
            <a:prstGeom prst="rect">
              <a:avLst/>
            </a:prstGeom>
          </p:spPr>
        </p:pic>
      </p:grpSp>
      <p:sp>
        <p:nvSpPr>
          <p:cNvPr id="57" name="TextBox 56">
            <a:extLst>
              <a:ext uri="{FF2B5EF4-FFF2-40B4-BE49-F238E27FC236}">
                <a16:creationId xmlns:a16="http://schemas.microsoft.com/office/drawing/2014/main" id="{6E8AC16C-3A13-2DBD-AA29-A1EE4F2102F7}"/>
              </a:ext>
            </a:extLst>
          </p:cNvPr>
          <p:cNvSpPr txBox="1"/>
          <p:nvPr/>
        </p:nvSpPr>
        <p:spPr>
          <a:xfrm>
            <a:off x="6815068" y="1545226"/>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Tree>
    <p:extLst>
      <p:ext uri="{BB962C8B-B14F-4D97-AF65-F5344CB8AC3E}">
        <p14:creationId xmlns:p14="http://schemas.microsoft.com/office/powerpoint/2010/main" val="776644687"/>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500"/>
                                        <p:tgtEl>
                                          <p:spTgt spid="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randombar(horizontal)">
                                      <p:cBhvr>
                                        <p:cTn id="1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36" name="TextBox 35">
            <a:extLst>
              <a:ext uri="{FF2B5EF4-FFF2-40B4-BE49-F238E27FC236}">
                <a16:creationId xmlns:a16="http://schemas.microsoft.com/office/drawing/2014/main" id="{44D635DD-403D-4B42-3881-5C2E9FE68339}"/>
              </a:ext>
            </a:extLst>
          </p:cNvPr>
          <p:cNvSpPr txBox="1"/>
          <p:nvPr/>
        </p:nvSpPr>
        <p:spPr>
          <a:xfrm>
            <a:off x="381366" y="6289107"/>
            <a:ext cx="788818" cy="369332"/>
          </a:xfrm>
          <a:prstGeom prst="rect">
            <a:avLst/>
          </a:prstGeom>
          <a:noFill/>
        </p:spPr>
        <p:txBody>
          <a:bodyPr wrap="square" rtlCol="0">
            <a:spAutoFit/>
          </a:bodyPr>
          <a:lstStyle/>
          <a:p>
            <a:pPr algn="ctr"/>
            <a:r>
              <a:rPr lang="fa-IR" sz="1200" dirty="0">
                <a:cs typeface="B Yekan" panose="00000400000000000000" pitchFamily="2" charset="-78"/>
              </a:rPr>
              <a:t>6 </a:t>
            </a:r>
            <a:r>
              <a:rPr lang="fa-IR" dirty="0">
                <a:cs typeface="B Yekan" panose="00000400000000000000" pitchFamily="2" charset="-78"/>
              </a:rPr>
              <a:t>5</a:t>
            </a:r>
            <a:r>
              <a:rPr lang="fa-IR" sz="1200" dirty="0">
                <a:cs typeface="B Yekan" panose="00000400000000000000" pitchFamily="2" charset="-78"/>
              </a:rPr>
              <a:t> 4</a:t>
            </a:r>
            <a:endParaRPr lang="en-US" sz="1200" dirty="0">
              <a:cs typeface="B Yekan" panose="00000400000000000000" pitchFamily="2" charset="-78"/>
            </a:endParaRPr>
          </a:p>
        </p:txBody>
      </p:sp>
      <p:grpSp>
        <p:nvGrpSpPr>
          <p:cNvPr id="46" name="Graphic 13">
            <a:extLst>
              <a:ext uri="{FF2B5EF4-FFF2-40B4-BE49-F238E27FC236}">
                <a16:creationId xmlns:a16="http://schemas.microsoft.com/office/drawing/2014/main" id="{6B28630A-6DF7-00B8-49FA-705FFC3A8E6F}"/>
              </a:ext>
            </a:extLst>
          </p:cNvPr>
          <p:cNvGrpSpPr/>
          <p:nvPr/>
        </p:nvGrpSpPr>
        <p:grpSpPr>
          <a:xfrm>
            <a:off x="1980861" y="1580138"/>
            <a:ext cx="8411223" cy="4705623"/>
            <a:chOff x="1981287" y="1985980"/>
            <a:chExt cx="7766000" cy="4344656"/>
          </a:xfrm>
        </p:grpSpPr>
        <p:sp>
          <p:nvSpPr>
            <p:cNvPr id="58" name="Freeform: Shape 57">
              <a:extLst>
                <a:ext uri="{FF2B5EF4-FFF2-40B4-BE49-F238E27FC236}">
                  <a16:creationId xmlns:a16="http://schemas.microsoft.com/office/drawing/2014/main" id="{3F9CCB10-0632-75C9-6241-A837755F37EE}"/>
                </a:ext>
              </a:extLst>
            </p:cNvPr>
            <p:cNvSpPr/>
            <p:nvPr/>
          </p:nvSpPr>
          <p:spPr>
            <a:xfrm rot="18900000">
              <a:off x="4342968" y="2632636"/>
              <a:ext cx="3050972" cy="3050972"/>
            </a:xfrm>
            <a:custGeom>
              <a:avLst/>
              <a:gdLst>
                <a:gd name="connsiteX0" fmla="*/ 3050972 w 3050972"/>
                <a:gd name="connsiteY0" fmla="*/ 1525486 h 3050972"/>
                <a:gd name="connsiteX1" fmla="*/ 1525486 w 3050972"/>
                <a:gd name="connsiteY1" fmla="*/ 3050973 h 3050972"/>
                <a:gd name="connsiteX2" fmla="*/ 0 w 3050972"/>
                <a:gd name="connsiteY2" fmla="*/ 1525486 h 3050972"/>
                <a:gd name="connsiteX3" fmla="*/ 1525486 w 3050972"/>
                <a:gd name="connsiteY3" fmla="*/ 0 h 3050972"/>
                <a:gd name="connsiteX4" fmla="*/ 3050972 w 3050972"/>
                <a:gd name="connsiteY4" fmla="*/ 1525486 h 3050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0972" h="3050972">
                  <a:moveTo>
                    <a:pt x="3050972" y="1525486"/>
                  </a:moveTo>
                  <a:cubicBezTo>
                    <a:pt x="3050972" y="2367989"/>
                    <a:pt x="2367989" y="3050973"/>
                    <a:pt x="1525486" y="3050973"/>
                  </a:cubicBezTo>
                  <a:cubicBezTo>
                    <a:pt x="682983" y="3050973"/>
                    <a:pt x="0" y="2367989"/>
                    <a:pt x="0" y="1525486"/>
                  </a:cubicBezTo>
                  <a:cubicBezTo>
                    <a:pt x="0" y="682984"/>
                    <a:pt x="682983" y="0"/>
                    <a:pt x="1525486" y="0"/>
                  </a:cubicBezTo>
                  <a:cubicBezTo>
                    <a:pt x="2367988" y="0"/>
                    <a:pt x="3050972" y="682984"/>
                    <a:pt x="3050972" y="1525486"/>
                  </a:cubicBezTo>
                  <a:close/>
                </a:path>
              </a:pathLst>
            </a:custGeom>
            <a:solidFill>
              <a:srgbClr val="FFFFFF"/>
            </a:solidFill>
            <a:ln w="11302" cap="flat">
              <a:noFill/>
              <a:prstDash val="solid"/>
              <a:miter/>
            </a:ln>
          </p:spPr>
          <p:txBody>
            <a:bodyPr rtlCol="0" anchor="ctr"/>
            <a:lstStyle/>
            <a:p>
              <a:endParaRPr lang="en-US"/>
            </a:p>
          </p:txBody>
        </p:sp>
        <p:grpSp>
          <p:nvGrpSpPr>
            <p:cNvPr id="59" name="Graphic 13">
              <a:extLst>
                <a:ext uri="{FF2B5EF4-FFF2-40B4-BE49-F238E27FC236}">
                  <a16:creationId xmlns:a16="http://schemas.microsoft.com/office/drawing/2014/main" id="{BA9D8CFB-CE43-CD02-7BBE-15FEF52A84DC}"/>
                </a:ext>
              </a:extLst>
            </p:cNvPr>
            <p:cNvGrpSpPr/>
            <p:nvPr/>
          </p:nvGrpSpPr>
          <p:grpSpPr>
            <a:xfrm>
              <a:off x="4427267" y="2716935"/>
              <a:ext cx="2882354" cy="2882408"/>
              <a:chOff x="4427267" y="2716935"/>
              <a:chExt cx="2882354" cy="2882408"/>
            </a:xfrm>
          </p:grpSpPr>
          <p:grpSp>
            <p:nvGrpSpPr>
              <p:cNvPr id="60" name="Graphic 13">
                <a:extLst>
                  <a:ext uri="{FF2B5EF4-FFF2-40B4-BE49-F238E27FC236}">
                    <a16:creationId xmlns:a16="http://schemas.microsoft.com/office/drawing/2014/main" id="{B8E09D77-4251-757F-6984-EBDD3635128F}"/>
                  </a:ext>
                </a:extLst>
              </p:cNvPr>
              <p:cNvGrpSpPr/>
              <p:nvPr/>
            </p:nvGrpSpPr>
            <p:grpSpPr>
              <a:xfrm>
                <a:off x="4622554" y="2912686"/>
                <a:ext cx="2491837" cy="2490791"/>
                <a:chOff x="4622554" y="2912686"/>
                <a:chExt cx="2491837" cy="2490791"/>
              </a:xfrm>
              <a:solidFill>
                <a:srgbClr val="FFFFFF"/>
              </a:solidFill>
            </p:grpSpPr>
            <p:sp>
              <p:nvSpPr>
                <p:cNvPr id="61" name="Freeform: Shape 60">
                  <a:extLst>
                    <a:ext uri="{FF2B5EF4-FFF2-40B4-BE49-F238E27FC236}">
                      <a16:creationId xmlns:a16="http://schemas.microsoft.com/office/drawing/2014/main" id="{ADD04AF4-E723-DE78-338B-167F901F7918}"/>
                    </a:ext>
                  </a:extLst>
                </p:cNvPr>
                <p:cNvSpPr/>
                <p:nvPr/>
              </p:nvSpPr>
              <p:spPr>
                <a:xfrm>
                  <a:off x="4818772" y="4730003"/>
                  <a:ext cx="992333" cy="673474"/>
                </a:xfrm>
                <a:custGeom>
                  <a:avLst/>
                  <a:gdLst>
                    <a:gd name="connsiteX0" fmla="*/ 992334 w 992333"/>
                    <a:gd name="connsiteY0" fmla="*/ 673474 h 673474"/>
                    <a:gd name="connsiteX1" fmla="*/ 0 w 992333"/>
                    <a:gd name="connsiteY1" fmla="*/ 100478 h 673474"/>
                    <a:gd name="connsiteX2" fmla="*/ 174026 w 992333"/>
                    <a:gd name="connsiteY2" fmla="*/ 0 h 673474"/>
                    <a:gd name="connsiteX3" fmla="*/ 992334 w 992333"/>
                    <a:gd name="connsiteY3" fmla="*/ 472518 h 673474"/>
                    <a:gd name="connsiteX4" fmla="*/ 992334 w 992333"/>
                    <a:gd name="connsiteY4" fmla="*/ 673474 h 673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2333" h="673474">
                      <a:moveTo>
                        <a:pt x="992334" y="673474"/>
                      </a:moveTo>
                      <a:cubicBezTo>
                        <a:pt x="589290" y="654465"/>
                        <a:pt x="217476" y="439705"/>
                        <a:pt x="0" y="100478"/>
                      </a:cubicBezTo>
                      <a:lnTo>
                        <a:pt x="174026" y="0"/>
                      </a:lnTo>
                      <a:cubicBezTo>
                        <a:pt x="355520" y="277559"/>
                        <a:pt x="660801" y="453962"/>
                        <a:pt x="992334" y="472518"/>
                      </a:cubicBezTo>
                      <a:lnTo>
                        <a:pt x="992334" y="673474"/>
                      </a:lnTo>
                      <a:close/>
                    </a:path>
                  </a:pathLst>
                </a:custGeom>
                <a:solidFill>
                  <a:srgbClr val="FFFFFF"/>
                </a:solidFill>
                <a:ln w="11302" cap="flat">
                  <a:solidFill>
                    <a:srgbClr val="000000"/>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E8F5EAA-3F0D-5F95-5A07-96CFAEA0B8BD}"/>
                    </a:ext>
                  </a:extLst>
                </p:cNvPr>
                <p:cNvSpPr/>
                <p:nvPr/>
              </p:nvSpPr>
              <p:spPr>
                <a:xfrm>
                  <a:off x="4622554" y="3585142"/>
                  <a:ext cx="312989" cy="1145879"/>
                </a:xfrm>
                <a:custGeom>
                  <a:avLst/>
                  <a:gdLst>
                    <a:gd name="connsiteX0" fmla="*/ 138850 w 312989"/>
                    <a:gd name="connsiteY0" fmla="*/ 1145879 h 1145879"/>
                    <a:gd name="connsiteX1" fmla="*/ 138737 w 312989"/>
                    <a:gd name="connsiteY1" fmla="*/ 0 h 1145879"/>
                    <a:gd name="connsiteX2" fmla="*/ 312876 w 312989"/>
                    <a:gd name="connsiteY2" fmla="*/ 100478 h 1145879"/>
                    <a:gd name="connsiteX3" fmla="*/ 312990 w 312989"/>
                    <a:gd name="connsiteY3" fmla="*/ 1045401 h 1145879"/>
                    <a:gd name="connsiteX4" fmla="*/ 138850 w 312989"/>
                    <a:gd name="connsiteY4" fmla="*/ 1145879 h 1145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989" h="1145879">
                      <a:moveTo>
                        <a:pt x="138850" y="1145879"/>
                      </a:moveTo>
                      <a:cubicBezTo>
                        <a:pt x="-46265" y="787870"/>
                        <a:pt x="-46265" y="358575"/>
                        <a:pt x="138737" y="0"/>
                      </a:cubicBezTo>
                      <a:lnTo>
                        <a:pt x="312876" y="100478"/>
                      </a:lnTo>
                      <a:cubicBezTo>
                        <a:pt x="163291" y="396820"/>
                        <a:pt x="163291" y="749399"/>
                        <a:pt x="312990" y="1045401"/>
                      </a:cubicBezTo>
                      <a:lnTo>
                        <a:pt x="138850" y="1145879"/>
                      </a:lnTo>
                      <a:close/>
                    </a:path>
                  </a:pathLst>
                </a:custGeom>
                <a:solidFill>
                  <a:srgbClr val="FFFFFF"/>
                </a:solidFill>
                <a:ln w="11302" cap="flat">
                  <a:solidFill>
                    <a:srgbClr val="000000"/>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C26782-8065-8576-DECB-3C5C22408887}"/>
                    </a:ext>
                  </a:extLst>
                </p:cNvPr>
                <p:cNvSpPr/>
                <p:nvPr/>
              </p:nvSpPr>
              <p:spPr>
                <a:xfrm>
                  <a:off x="5925840" y="4729890"/>
                  <a:ext cx="992559" cy="673587"/>
                </a:xfrm>
                <a:custGeom>
                  <a:avLst/>
                  <a:gdLst>
                    <a:gd name="connsiteX0" fmla="*/ 0 w 992559"/>
                    <a:gd name="connsiteY0" fmla="*/ 472518 h 673587"/>
                    <a:gd name="connsiteX1" fmla="*/ 465503 w 992559"/>
                    <a:gd name="connsiteY1" fmla="*/ 333795 h 673587"/>
                    <a:gd name="connsiteX2" fmla="*/ 818421 w 992559"/>
                    <a:gd name="connsiteY2" fmla="*/ 0 h 673587"/>
                    <a:gd name="connsiteX3" fmla="*/ 992560 w 992559"/>
                    <a:gd name="connsiteY3" fmla="*/ 100591 h 673587"/>
                    <a:gd name="connsiteX4" fmla="*/ 565981 w 992559"/>
                    <a:gd name="connsiteY4" fmla="*/ 507708 h 673587"/>
                    <a:gd name="connsiteX5" fmla="*/ 113 w 992559"/>
                    <a:gd name="connsiteY5" fmla="*/ 673588 h 673587"/>
                    <a:gd name="connsiteX6" fmla="*/ 113 w 992559"/>
                    <a:gd name="connsiteY6" fmla="*/ 472518 h 673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2559" h="673587">
                      <a:moveTo>
                        <a:pt x="0" y="472518"/>
                      </a:moveTo>
                      <a:cubicBezTo>
                        <a:pt x="163616" y="463466"/>
                        <a:pt x="323159" y="416056"/>
                        <a:pt x="465503" y="333795"/>
                      </a:cubicBezTo>
                      <a:cubicBezTo>
                        <a:pt x="608073" y="251534"/>
                        <a:pt x="729145" y="136799"/>
                        <a:pt x="818421" y="0"/>
                      </a:cubicBezTo>
                      <a:lnTo>
                        <a:pt x="992560" y="100591"/>
                      </a:lnTo>
                      <a:cubicBezTo>
                        <a:pt x="885632" y="267715"/>
                        <a:pt x="739102" y="407796"/>
                        <a:pt x="565981" y="507708"/>
                      </a:cubicBezTo>
                      <a:cubicBezTo>
                        <a:pt x="392860" y="607620"/>
                        <a:pt x="198354" y="664535"/>
                        <a:pt x="113" y="673588"/>
                      </a:cubicBezTo>
                      <a:lnTo>
                        <a:pt x="113" y="472518"/>
                      </a:lnTo>
                      <a:close/>
                    </a:path>
                  </a:pathLst>
                </a:custGeom>
                <a:solidFill>
                  <a:srgbClr val="FFFFFF"/>
                </a:solidFill>
                <a:ln w="11302" cap="flat">
                  <a:solidFill>
                    <a:srgbClr val="000000"/>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A64B898-E74D-8EF6-B20D-999E2F09B5E6}"/>
                    </a:ext>
                  </a:extLst>
                </p:cNvPr>
                <p:cNvSpPr/>
                <p:nvPr/>
              </p:nvSpPr>
              <p:spPr>
                <a:xfrm>
                  <a:off x="4818546" y="2912686"/>
                  <a:ext cx="992446" cy="673474"/>
                </a:xfrm>
                <a:custGeom>
                  <a:avLst/>
                  <a:gdLst>
                    <a:gd name="connsiteX0" fmla="*/ 0 w 992446"/>
                    <a:gd name="connsiteY0" fmla="*/ 572996 h 673474"/>
                    <a:gd name="connsiteX1" fmla="*/ 426579 w 992446"/>
                    <a:gd name="connsiteY1" fmla="*/ 165879 h 673474"/>
                    <a:gd name="connsiteX2" fmla="*/ 992447 w 992446"/>
                    <a:gd name="connsiteY2" fmla="*/ 0 h 673474"/>
                    <a:gd name="connsiteX3" fmla="*/ 992447 w 992446"/>
                    <a:gd name="connsiteY3" fmla="*/ 201069 h 673474"/>
                    <a:gd name="connsiteX4" fmla="*/ 526944 w 992446"/>
                    <a:gd name="connsiteY4" fmla="*/ 339679 h 673474"/>
                    <a:gd name="connsiteX5" fmla="*/ 174026 w 992446"/>
                    <a:gd name="connsiteY5" fmla="*/ 673474 h 673474"/>
                    <a:gd name="connsiteX6" fmla="*/ 0 w 992446"/>
                    <a:gd name="connsiteY6" fmla="*/ 572996 h 673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2446" h="673474">
                      <a:moveTo>
                        <a:pt x="0" y="572996"/>
                      </a:moveTo>
                      <a:cubicBezTo>
                        <a:pt x="106928" y="405872"/>
                        <a:pt x="253458" y="265792"/>
                        <a:pt x="426579" y="165879"/>
                      </a:cubicBezTo>
                      <a:cubicBezTo>
                        <a:pt x="599700" y="65967"/>
                        <a:pt x="794206" y="9052"/>
                        <a:pt x="992447" y="0"/>
                      </a:cubicBezTo>
                      <a:lnTo>
                        <a:pt x="992447" y="201069"/>
                      </a:lnTo>
                      <a:cubicBezTo>
                        <a:pt x="828831" y="210121"/>
                        <a:pt x="669288" y="257532"/>
                        <a:pt x="526944" y="339679"/>
                      </a:cubicBezTo>
                      <a:cubicBezTo>
                        <a:pt x="384374" y="421940"/>
                        <a:pt x="263415" y="536675"/>
                        <a:pt x="174026" y="673474"/>
                      </a:cubicBezTo>
                      <a:lnTo>
                        <a:pt x="0" y="572996"/>
                      </a:lnTo>
                      <a:close/>
                    </a:path>
                  </a:pathLst>
                </a:custGeom>
                <a:solidFill>
                  <a:srgbClr val="FFFFFF"/>
                </a:solidFill>
                <a:ln w="11302" cap="flat">
                  <a:solidFill>
                    <a:srgbClr val="000000"/>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4006BD4-CF8F-36EC-850A-1594E5612A07}"/>
                    </a:ext>
                  </a:extLst>
                </p:cNvPr>
                <p:cNvSpPr/>
                <p:nvPr/>
              </p:nvSpPr>
              <p:spPr>
                <a:xfrm>
                  <a:off x="5925840" y="2912800"/>
                  <a:ext cx="992333" cy="673474"/>
                </a:xfrm>
                <a:custGeom>
                  <a:avLst/>
                  <a:gdLst>
                    <a:gd name="connsiteX0" fmla="*/ 818195 w 992333"/>
                    <a:gd name="connsiteY0" fmla="*/ 673474 h 673474"/>
                    <a:gd name="connsiteX1" fmla="*/ 0 w 992333"/>
                    <a:gd name="connsiteY1" fmla="*/ 200956 h 673474"/>
                    <a:gd name="connsiteX2" fmla="*/ 0 w 992333"/>
                    <a:gd name="connsiteY2" fmla="*/ 0 h 673474"/>
                    <a:gd name="connsiteX3" fmla="*/ 992334 w 992333"/>
                    <a:gd name="connsiteY3" fmla="*/ 573110 h 673474"/>
                    <a:gd name="connsiteX4" fmla="*/ 818195 w 992333"/>
                    <a:gd name="connsiteY4" fmla="*/ 673474 h 673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2333" h="673474">
                      <a:moveTo>
                        <a:pt x="818195" y="673474"/>
                      </a:moveTo>
                      <a:cubicBezTo>
                        <a:pt x="636814" y="395915"/>
                        <a:pt x="331419" y="219626"/>
                        <a:pt x="0" y="200956"/>
                      </a:cubicBezTo>
                      <a:lnTo>
                        <a:pt x="0" y="0"/>
                      </a:lnTo>
                      <a:cubicBezTo>
                        <a:pt x="403044" y="19009"/>
                        <a:pt x="774858" y="233770"/>
                        <a:pt x="992334" y="573110"/>
                      </a:cubicBezTo>
                      <a:lnTo>
                        <a:pt x="818195" y="673474"/>
                      </a:lnTo>
                      <a:close/>
                    </a:path>
                  </a:pathLst>
                </a:custGeom>
                <a:solidFill>
                  <a:srgbClr val="FFFFFF"/>
                </a:solidFill>
                <a:ln w="11302" cap="flat">
                  <a:solidFill>
                    <a:srgbClr val="000000"/>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1DC3F967-F819-CEE7-5542-23F50AE3811B}"/>
                    </a:ext>
                  </a:extLst>
                </p:cNvPr>
                <p:cNvSpPr/>
                <p:nvPr/>
              </p:nvSpPr>
              <p:spPr>
                <a:xfrm>
                  <a:off x="6801402" y="3585142"/>
                  <a:ext cx="312989" cy="1145879"/>
                </a:xfrm>
                <a:custGeom>
                  <a:avLst/>
                  <a:gdLst>
                    <a:gd name="connsiteX0" fmla="*/ 113 w 312989"/>
                    <a:gd name="connsiteY0" fmla="*/ 1045401 h 1145879"/>
                    <a:gd name="connsiteX1" fmla="*/ 0 w 312989"/>
                    <a:gd name="connsiteY1" fmla="*/ 100478 h 1145879"/>
                    <a:gd name="connsiteX2" fmla="*/ 174139 w 312989"/>
                    <a:gd name="connsiteY2" fmla="*/ 0 h 1145879"/>
                    <a:gd name="connsiteX3" fmla="*/ 174253 w 312989"/>
                    <a:gd name="connsiteY3" fmla="*/ 1145879 h 1145879"/>
                    <a:gd name="connsiteX4" fmla="*/ 113 w 312989"/>
                    <a:gd name="connsiteY4" fmla="*/ 1045401 h 1145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989" h="1145879">
                      <a:moveTo>
                        <a:pt x="113" y="1045401"/>
                      </a:moveTo>
                      <a:cubicBezTo>
                        <a:pt x="149699" y="749059"/>
                        <a:pt x="149699" y="396481"/>
                        <a:pt x="0" y="100478"/>
                      </a:cubicBezTo>
                      <a:lnTo>
                        <a:pt x="174139" y="0"/>
                      </a:lnTo>
                      <a:cubicBezTo>
                        <a:pt x="359254" y="358010"/>
                        <a:pt x="359254" y="787304"/>
                        <a:pt x="174253" y="1145879"/>
                      </a:cubicBezTo>
                      <a:lnTo>
                        <a:pt x="113" y="1045401"/>
                      </a:lnTo>
                      <a:close/>
                    </a:path>
                  </a:pathLst>
                </a:custGeom>
                <a:solidFill>
                  <a:srgbClr val="FFFFFF"/>
                </a:solidFill>
                <a:ln w="11302" cap="flat">
                  <a:solidFill>
                    <a:srgbClr val="000000"/>
                  </a:solidFill>
                  <a:prstDash val="solid"/>
                  <a:miter/>
                </a:ln>
              </p:spPr>
              <p:txBody>
                <a:bodyPr rtlCol="0" anchor="ctr"/>
                <a:lstStyle/>
                <a:p>
                  <a:endParaRPr lang="en-US"/>
                </a:p>
              </p:txBody>
            </p:sp>
          </p:grpSp>
          <p:grpSp>
            <p:nvGrpSpPr>
              <p:cNvPr id="67" name="Graphic 13">
                <a:extLst>
                  <a:ext uri="{FF2B5EF4-FFF2-40B4-BE49-F238E27FC236}">
                    <a16:creationId xmlns:a16="http://schemas.microsoft.com/office/drawing/2014/main" id="{50F545DA-9434-3BB1-0511-3AE924DA825A}"/>
                  </a:ext>
                </a:extLst>
              </p:cNvPr>
              <p:cNvGrpSpPr/>
              <p:nvPr/>
            </p:nvGrpSpPr>
            <p:grpSpPr>
              <a:xfrm>
                <a:off x="4427267" y="2716935"/>
                <a:ext cx="2882354" cy="2882408"/>
                <a:chOff x="4427267" y="2716935"/>
                <a:chExt cx="2882354" cy="2882408"/>
              </a:xfrm>
            </p:grpSpPr>
            <p:sp>
              <p:nvSpPr>
                <p:cNvPr id="68" name="Freeform: Shape 67">
                  <a:extLst>
                    <a:ext uri="{FF2B5EF4-FFF2-40B4-BE49-F238E27FC236}">
                      <a16:creationId xmlns:a16="http://schemas.microsoft.com/office/drawing/2014/main" id="{135F8B2B-98DA-E3D9-32AD-B2FD5CC27504}"/>
                    </a:ext>
                  </a:extLst>
                </p:cNvPr>
                <p:cNvSpPr/>
                <p:nvPr/>
              </p:nvSpPr>
              <p:spPr>
                <a:xfrm>
                  <a:off x="4620419" y="4825390"/>
                  <a:ext cx="1247941" cy="773839"/>
                </a:xfrm>
                <a:custGeom>
                  <a:avLst/>
                  <a:gdLst>
                    <a:gd name="connsiteX0" fmla="*/ 1247941 w 1247941"/>
                    <a:gd name="connsiteY0" fmla="*/ 667591 h 773839"/>
                    <a:gd name="connsiteX1" fmla="*/ 1247941 w 1247941"/>
                    <a:gd name="connsiteY1" fmla="*/ 773839 h 773839"/>
                    <a:gd name="connsiteX2" fmla="*/ 0 w 1247941"/>
                    <a:gd name="connsiteY2" fmla="*/ 53181 h 773839"/>
                    <a:gd name="connsiteX3" fmla="*/ 92105 w 1247941"/>
                    <a:gd name="connsiteY3" fmla="*/ 0 h 773839"/>
                    <a:gd name="connsiteX4" fmla="*/ 1247941 w 1247941"/>
                    <a:gd name="connsiteY4" fmla="*/ 667591 h 773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941" h="773839">
                      <a:moveTo>
                        <a:pt x="1247941" y="667591"/>
                      </a:moveTo>
                      <a:lnTo>
                        <a:pt x="1247941" y="773839"/>
                      </a:lnTo>
                      <a:cubicBezTo>
                        <a:pt x="750417" y="773387"/>
                        <a:pt x="266810" y="515063"/>
                        <a:pt x="0" y="53181"/>
                      </a:cubicBezTo>
                      <a:lnTo>
                        <a:pt x="92105" y="0"/>
                      </a:lnTo>
                      <a:cubicBezTo>
                        <a:pt x="339226" y="427824"/>
                        <a:pt x="787304" y="667251"/>
                        <a:pt x="1247941" y="667591"/>
                      </a:cubicBezTo>
                      <a:close/>
                    </a:path>
                  </a:pathLst>
                </a:custGeom>
                <a:gradFill>
                  <a:gsLst>
                    <a:gs pos="0">
                      <a:srgbClr val="FCAD22"/>
                    </a:gs>
                    <a:gs pos="50000">
                      <a:srgbClr val="F89418"/>
                    </a:gs>
                    <a:gs pos="100000">
                      <a:srgbClr val="F47B0F"/>
                    </a:gs>
                  </a:gsLst>
                  <a:lin ang="0" scaled="1"/>
                </a:gradFill>
                <a:ln w="11302"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6B56A566-9462-CC44-5275-EAC17CC298E0}"/>
                    </a:ext>
                  </a:extLst>
                </p:cNvPr>
                <p:cNvSpPr/>
                <p:nvPr/>
              </p:nvSpPr>
              <p:spPr>
                <a:xfrm>
                  <a:off x="4427267" y="3437480"/>
                  <a:ext cx="285369" cy="1441090"/>
                </a:xfrm>
                <a:custGeom>
                  <a:avLst/>
                  <a:gdLst>
                    <a:gd name="connsiteX0" fmla="*/ 285370 w 285369"/>
                    <a:gd name="connsiteY0" fmla="*/ 1387909 h 1441090"/>
                    <a:gd name="connsiteX1" fmla="*/ 193265 w 285369"/>
                    <a:gd name="connsiteY1" fmla="*/ 1441090 h 1441090"/>
                    <a:gd name="connsiteX2" fmla="*/ 193152 w 285369"/>
                    <a:gd name="connsiteY2" fmla="*/ 0 h 1441090"/>
                    <a:gd name="connsiteX3" fmla="*/ 285257 w 285369"/>
                    <a:gd name="connsiteY3" fmla="*/ 53181 h 1441090"/>
                    <a:gd name="connsiteX4" fmla="*/ 285370 w 285369"/>
                    <a:gd name="connsiteY4" fmla="*/ 1387909 h 1441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69" h="1441090">
                      <a:moveTo>
                        <a:pt x="285370" y="1387909"/>
                      </a:moveTo>
                      <a:lnTo>
                        <a:pt x="193265" y="1441090"/>
                      </a:lnTo>
                      <a:cubicBezTo>
                        <a:pt x="-73432" y="979208"/>
                        <a:pt x="-55215" y="431218"/>
                        <a:pt x="193152" y="0"/>
                      </a:cubicBezTo>
                      <a:lnTo>
                        <a:pt x="285257" y="53181"/>
                      </a:lnTo>
                      <a:cubicBezTo>
                        <a:pt x="54994" y="452490"/>
                        <a:pt x="38361" y="960199"/>
                        <a:pt x="285370" y="1387909"/>
                      </a:cubicBezTo>
                      <a:close/>
                    </a:path>
                  </a:pathLst>
                </a:custGeom>
                <a:gradFill>
                  <a:gsLst>
                    <a:gs pos="0">
                      <a:srgbClr val="78C2F9"/>
                    </a:gs>
                    <a:gs pos="50000">
                      <a:srgbClr val="57ACEB"/>
                    </a:gs>
                    <a:gs pos="100000">
                      <a:srgbClr val="3696DD"/>
                    </a:gs>
                  </a:gsLst>
                  <a:lin ang="0" scaled="1"/>
                </a:gradFill>
                <a:ln w="11302"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4E422C03-E251-693A-FE5D-8D96ED4C333D}"/>
                    </a:ext>
                  </a:extLst>
                </p:cNvPr>
                <p:cNvSpPr/>
                <p:nvPr/>
              </p:nvSpPr>
              <p:spPr>
                <a:xfrm>
                  <a:off x="5868473" y="4825616"/>
                  <a:ext cx="1248054" cy="773726"/>
                </a:xfrm>
                <a:custGeom>
                  <a:avLst/>
                  <a:gdLst>
                    <a:gd name="connsiteX0" fmla="*/ 1248055 w 1248054"/>
                    <a:gd name="connsiteY0" fmla="*/ 53068 h 773726"/>
                    <a:gd name="connsiteX1" fmla="*/ 720545 w 1248054"/>
                    <a:gd name="connsiteY1" fmla="*/ 580465 h 773726"/>
                    <a:gd name="connsiteX2" fmla="*/ 0 w 1248054"/>
                    <a:gd name="connsiteY2" fmla="*/ 773726 h 773726"/>
                    <a:gd name="connsiteX3" fmla="*/ 0 w 1248054"/>
                    <a:gd name="connsiteY3" fmla="*/ 667477 h 773726"/>
                    <a:gd name="connsiteX4" fmla="*/ 667364 w 1248054"/>
                    <a:gd name="connsiteY4" fmla="*/ 488473 h 773726"/>
                    <a:gd name="connsiteX5" fmla="*/ 1156063 w 1248054"/>
                    <a:gd name="connsiteY5" fmla="*/ 0 h 773726"/>
                    <a:gd name="connsiteX6" fmla="*/ 1248055 w 1248054"/>
                    <a:gd name="connsiteY6" fmla="*/ 53068 h 773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054" h="773726">
                      <a:moveTo>
                        <a:pt x="1248055" y="53068"/>
                      </a:moveTo>
                      <a:cubicBezTo>
                        <a:pt x="1125852" y="265339"/>
                        <a:pt x="947752" y="449096"/>
                        <a:pt x="720545" y="580465"/>
                      </a:cubicBezTo>
                      <a:cubicBezTo>
                        <a:pt x="493112" y="711719"/>
                        <a:pt x="244858" y="773952"/>
                        <a:pt x="0" y="773726"/>
                      </a:cubicBezTo>
                      <a:lnTo>
                        <a:pt x="0" y="667477"/>
                      </a:lnTo>
                      <a:cubicBezTo>
                        <a:pt x="226867" y="667704"/>
                        <a:pt x="456903" y="609997"/>
                        <a:pt x="667364" y="488473"/>
                      </a:cubicBezTo>
                      <a:cubicBezTo>
                        <a:pt x="877938" y="366948"/>
                        <a:pt x="1042799" y="196543"/>
                        <a:pt x="1156063" y="0"/>
                      </a:cubicBezTo>
                      <a:lnTo>
                        <a:pt x="1248055" y="53068"/>
                      </a:lnTo>
                      <a:close/>
                    </a:path>
                  </a:pathLst>
                </a:custGeom>
                <a:gradFill>
                  <a:gsLst>
                    <a:gs pos="0">
                      <a:srgbClr val="3ACCC5"/>
                    </a:gs>
                    <a:gs pos="50000">
                      <a:srgbClr val="2AB8B0"/>
                    </a:gs>
                    <a:gs pos="100000">
                      <a:srgbClr val="1BA59B"/>
                    </a:gs>
                  </a:gsLst>
                  <a:lin ang="0" scaled="1"/>
                </a:gradFill>
                <a:ln w="11302"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EB236E3-CBE6-A6BD-AEBB-08D566938D2B}"/>
                    </a:ext>
                  </a:extLst>
                </p:cNvPr>
                <p:cNvSpPr/>
                <p:nvPr/>
              </p:nvSpPr>
              <p:spPr>
                <a:xfrm>
                  <a:off x="4620305" y="2716935"/>
                  <a:ext cx="1248054" cy="773726"/>
                </a:xfrm>
                <a:custGeom>
                  <a:avLst/>
                  <a:gdLst>
                    <a:gd name="connsiteX0" fmla="*/ 1248055 w 1248054"/>
                    <a:gd name="connsiteY0" fmla="*/ 1 h 773726"/>
                    <a:gd name="connsiteX1" fmla="*/ 1248055 w 1248054"/>
                    <a:gd name="connsiteY1" fmla="*/ 106362 h 773726"/>
                    <a:gd name="connsiteX2" fmla="*/ 580690 w 1248054"/>
                    <a:gd name="connsiteY2" fmla="*/ 285367 h 773726"/>
                    <a:gd name="connsiteX3" fmla="*/ 92105 w 1248054"/>
                    <a:gd name="connsiteY3" fmla="*/ 773727 h 773726"/>
                    <a:gd name="connsiteX4" fmla="*/ 0 w 1248054"/>
                    <a:gd name="connsiteY4" fmla="*/ 720546 h 773726"/>
                    <a:gd name="connsiteX5" fmla="*/ 527510 w 1248054"/>
                    <a:gd name="connsiteY5" fmla="*/ 193149 h 773726"/>
                    <a:gd name="connsiteX6" fmla="*/ 1248055 w 1248054"/>
                    <a:gd name="connsiteY6" fmla="*/ 1 h 773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054" h="773726">
                      <a:moveTo>
                        <a:pt x="1248055" y="1"/>
                      </a:moveTo>
                      <a:lnTo>
                        <a:pt x="1248055" y="106362"/>
                      </a:lnTo>
                      <a:cubicBezTo>
                        <a:pt x="1021187" y="106136"/>
                        <a:pt x="791264" y="163843"/>
                        <a:pt x="580690" y="285367"/>
                      </a:cubicBezTo>
                      <a:cubicBezTo>
                        <a:pt x="370117" y="406891"/>
                        <a:pt x="205256" y="577183"/>
                        <a:pt x="92105" y="773727"/>
                      </a:cubicBezTo>
                      <a:lnTo>
                        <a:pt x="0" y="720546"/>
                      </a:lnTo>
                      <a:cubicBezTo>
                        <a:pt x="122203" y="508275"/>
                        <a:pt x="300302" y="324518"/>
                        <a:pt x="527510" y="193149"/>
                      </a:cubicBezTo>
                      <a:cubicBezTo>
                        <a:pt x="755056" y="62007"/>
                        <a:pt x="1003309" y="-226"/>
                        <a:pt x="1248055" y="1"/>
                      </a:cubicBezTo>
                      <a:close/>
                    </a:path>
                  </a:pathLst>
                </a:custGeom>
                <a:gradFill>
                  <a:gsLst>
                    <a:gs pos="0">
                      <a:srgbClr val="F27272"/>
                    </a:gs>
                    <a:gs pos="50000">
                      <a:srgbClr val="E75959"/>
                    </a:gs>
                    <a:gs pos="100000">
                      <a:srgbClr val="DD4040"/>
                    </a:gs>
                  </a:gsLst>
                  <a:lin ang="0" scaled="1"/>
                </a:gradFill>
                <a:ln w="11302"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E49BF19E-C949-35D9-A7D6-92FC190AE221}"/>
                    </a:ext>
                  </a:extLst>
                </p:cNvPr>
                <p:cNvSpPr/>
                <p:nvPr/>
              </p:nvSpPr>
              <p:spPr>
                <a:xfrm>
                  <a:off x="5868360" y="2716935"/>
                  <a:ext cx="1247941" cy="773839"/>
                </a:xfrm>
                <a:custGeom>
                  <a:avLst/>
                  <a:gdLst>
                    <a:gd name="connsiteX0" fmla="*/ 1247942 w 1247941"/>
                    <a:gd name="connsiteY0" fmla="*/ 720658 h 773839"/>
                    <a:gd name="connsiteX1" fmla="*/ 1155950 w 1247941"/>
                    <a:gd name="connsiteY1" fmla="*/ 773839 h 773839"/>
                    <a:gd name="connsiteX2" fmla="*/ 0 w 1247941"/>
                    <a:gd name="connsiteY2" fmla="*/ 106362 h 773839"/>
                    <a:gd name="connsiteX3" fmla="*/ 0 w 1247941"/>
                    <a:gd name="connsiteY3" fmla="*/ 0 h 773839"/>
                    <a:gd name="connsiteX4" fmla="*/ 1247942 w 1247941"/>
                    <a:gd name="connsiteY4" fmla="*/ 720658 h 773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941" h="773839">
                      <a:moveTo>
                        <a:pt x="1247942" y="720658"/>
                      </a:moveTo>
                      <a:lnTo>
                        <a:pt x="1155950" y="773839"/>
                      </a:lnTo>
                      <a:cubicBezTo>
                        <a:pt x="908941" y="346016"/>
                        <a:pt x="460864" y="106701"/>
                        <a:pt x="0" y="106362"/>
                      </a:cubicBezTo>
                      <a:lnTo>
                        <a:pt x="0" y="0"/>
                      </a:lnTo>
                      <a:cubicBezTo>
                        <a:pt x="497638" y="453"/>
                        <a:pt x="981358" y="258776"/>
                        <a:pt x="1247942" y="720658"/>
                      </a:cubicBezTo>
                      <a:close/>
                    </a:path>
                  </a:pathLst>
                </a:custGeom>
                <a:gradFill>
                  <a:gsLst>
                    <a:gs pos="0">
                      <a:srgbClr val="A04ECC"/>
                    </a:gs>
                    <a:gs pos="50000">
                      <a:srgbClr val="AB5CDA"/>
                    </a:gs>
                    <a:gs pos="100000">
                      <a:srgbClr val="B76BE8"/>
                    </a:gs>
                  </a:gsLst>
                  <a:lin ang="0" scaled="1"/>
                </a:gradFill>
                <a:ln w="11302"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67F4A99-AD2D-8A99-50B5-181BC59B2B4D}"/>
                    </a:ext>
                  </a:extLst>
                </p:cNvPr>
                <p:cNvSpPr/>
                <p:nvPr/>
              </p:nvSpPr>
              <p:spPr>
                <a:xfrm>
                  <a:off x="7024310" y="3437594"/>
                  <a:ext cx="285311" cy="1441090"/>
                </a:xfrm>
                <a:custGeom>
                  <a:avLst/>
                  <a:gdLst>
                    <a:gd name="connsiteX0" fmla="*/ 92218 w 285311"/>
                    <a:gd name="connsiteY0" fmla="*/ 1441090 h 1441090"/>
                    <a:gd name="connsiteX1" fmla="*/ 226 w 285311"/>
                    <a:gd name="connsiteY1" fmla="*/ 1387909 h 1441090"/>
                    <a:gd name="connsiteX2" fmla="*/ 0 w 285311"/>
                    <a:gd name="connsiteY2" fmla="*/ 53181 h 1441090"/>
                    <a:gd name="connsiteX3" fmla="*/ 91992 w 285311"/>
                    <a:gd name="connsiteY3" fmla="*/ 0 h 1441090"/>
                    <a:gd name="connsiteX4" fmla="*/ 92218 w 285311"/>
                    <a:gd name="connsiteY4" fmla="*/ 1441090 h 1441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11" h="1441090">
                      <a:moveTo>
                        <a:pt x="92218" y="1441090"/>
                      </a:moveTo>
                      <a:lnTo>
                        <a:pt x="226" y="1387909"/>
                      </a:lnTo>
                      <a:cubicBezTo>
                        <a:pt x="230375" y="988600"/>
                        <a:pt x="247008" y="481005"/>
                        <a:pt x="0" y="53181"/>
                      </a:cubicBezTo>
                      <a:lnTo>
                        <a:pt x="91992" y="0"/>
                      </a:lnTo>
                      <a:cubicBezTo>
                        <a:pt x="358689" y="461882"/>
                        <a:pt x="340584" y="1009985"/>
                        <a:pt x="92218" y="1441090"/>
                      </a:cubicBezTo>
                      <a:close/>
                    </a:path>
                  </a:pathLst>
                </a:custGeom>
                <a:gradFill>
                  <a:gsLst>
                    <a:gs pos="0">
                      <a:srgbClr val="415984"/>
                    </a:gs>
                    <a:gs pos="50000">
                      <a:srgbClr val="31496F"/>
                    </a:gs>
                    <a:gs pos="100000">
                      <a:srgbClr val="22395B"/>
                    </a:gs>
                  </a:gsLst>
                  <a:lin ang="0" scaled="1"/>
                </a:gradFill>
                <a:ln w="11302" cap="flat">
                  <a:noFill/>
                  <a:prstDash val="solid"/>
                  <a:miter/>
                </a:ln>
              </p:spPr>
              <p:txBody>
                <a:bodyPr rtlCol="0" anchor="ctr"/>
                <a:lstStyle/>
                <a:p>
                  <a:endParaRPr lang="en-US"/>
                </a:p>
              </p:txBody>
            </p:sp>
          </p:grpSp>
          <p:grpSp>
            <p:nvGrpSpPr>
              <p:cNvPr id="74" name="Graphic 13">
                <a:extLst>
                  <a:ext uri="{FF2B5EF4-FFF2-40B4-BE49-F238E27FC236}">
                    <a16:creationId xmlns:a16="http://schemas.microsoft.com/office/drawing/2014/main" id="{0097B448-9241-A731-D24A-750D332C7BBD}"/>
                  </a:ext>
                </a:extLst>
              </p:cNvPr>
              <p:cNvGrpSpPr/>
              <p:nvPr/>
            </p:nvGrpSpPr>
            <p:grpSpPr>
              <a:xfrm>
                <a:off x="4918797" y="3061592"/>
                <a:ext cx="949675" cy="1096546"/>
                <a:chOff x="4918797" y="3061592"/>
                <a:chExt cx="949675" cy="1096546"/>
              </a:xfrm>
            </p:grpSpPr>
            <p:sp>
              <p:nvSpPr>
                <p:cNvPr id="75" name="Freeform: Shape 74">
                  <a:extLst>
                    <a:ext uri="{FF2B5EF4-FFF2-40B4-BE49-F238E27FC236}">
                      <a16:creationId xmlns:a16="http://schemas.microsoft.com/office/drawing/2014/main" id="{84DFC28D-5A28-5330-8D9C-77C55FC8122E}"/>
                    </a:ext>
                  </a:extLst>
                </p:cNvPr>
                <p:cNvSpPr/>
                <p:nvPr/>
              </p:nvSpPr>
              <p:spPr>
                <a:xfrm>
                  <a:off x="5214687" y="3109116"/>
                  <a:ext cx="236598" cy="186246"/>
                </a:xfrm>
                <a:custGeom>
                  <a:avLst/>
                  <a:gdLst>
                    <a:gd name="connsiteX0" fmla="*/ 236599 w 236598"/>
                    <a:gd name="connsiteY0" fmla="*/ 50352 h 186246"/>
                    <a:gd name="connsiteX1" fmla="*/ 0 w 236598"/>
                    <a:gd name="connsiteY1" fmla="*/ 186246 h 186246"/>
                    <a:gd name="connsiteX2" fmla="*/ 50352 w 236598"/>
                    <a:gd name="connsiteY2" fmla="*/ 0 h 186246"/>
                  </a:gdLst>
                  <a:ahLst/>
                  <a:cxnLst>
                    <a:cxn ang="0">
                      <a:pos x="connsiteX0" y="connsiteY0"/>
                    </a:cxn>
                    <a:cxn ang="0">
                      <a:pos x="connsiteX1" y="connsiteY1"/>
                    </a:cxn>
                    <a:cxn ang="0">
                      <a:pos x="connsiteX2" y="connsiteY2"/>
                    </a:cxn>
                  </a:cxnLst>
                  <a:rect l="l" t="t" r="r" b="b"/>
                  <a:pathLst>
                    <a:path w="236598" h="186246">
                      <a:moveTo>
                        <a:pt x="236599" y="50352"/>
                      </a:moveTo>
                      <a:lnTo>
                        <a:pt x="0" y="186246"/>
                      </a:lnTo>
                      <a:lnTo>
                        <a:pt x="50352" y="0"/>
                      </a:lnTo>
                      <a:close/>
                    </a:path>
                  </a:pathLst>
                </a:custGeom>
                <a:solidFill>
                  <a:srgbClr val="35CEF9"/>
                </a:solidFill>
                <a:ln w="11302"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5589C30-905F-C2C4-7253-5A92E17990CF}"/>
                    </a:ext>
                  </a:extLst>
                </p:cNvPr>
                <p:cNvSpPr/>
                <p:nvPr/>
              </p:nvSpPr>
              <p:spPr>
                <a:xfrm>
                  <a:off x="4918797" y="3061592"/>
                  <a:ext cx="949675" cy="1096546"/>
                </a:xfrm>
                <a:custGeom>
                  <a:avLst/>
                  <a:gdLst>
                    <a:gd name="connsiteX0" fmla="*/ 401460 w 949675"/>
                    <a:gd name="connsiteY0" fmla="*/ 146984 h 1096546"/>
                    <a:gd name="connsiteX1" fmla="*/ 0 w 949675"/>
                    <a:gd name="connsiteY1" fmla="*/ 548217 h 1096546"/>
                    <a:gd name="connsiteX2" fmla="*/ 949676 w 949675"/>
                    <a:gd name="connsiteY2" fmla="*/ 1096547 h 1096546"/>
                    <a:gd name="connsiteX3" fmla="*/ 949676 w 949675"/>
                    <a:gd name="connsiteY3" fmla="*/ 1096547 h 1096546"/>
                    <a:gd name="connsiteX4" fmla="*/ 949676 w 949675"/>
                    <a:gd name="connsiteY4" fmla="*/ 1 h 1096546"/>
                    <a:gd name="connsiteX5" fmla="*/ 401460 w 949675"/>
                    <a:gd name="connsiteY5" fmla="*/ 146984 h 109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9675" h="1096546">
                      <a:moveTo>
                        <a:pt x="401460" y="146984"/>
                      </a:moveTo>
                      <a:cubicBezTo>
                        <a:pt x="228452" y="246896"/>
                        <a:pt x="93010" y="386751"/>
                        <a:pt x="0" y="548217"/>
                      </a:cubicBezTo>
                      <a:lnTo>
                        <a:pt x="949676" y="1096547"/>
                      </a:lnTo>
                      <a:lnTo>
                        <a:pt x="949676" y="1096547"/>
                      </a:lnTo>
                      <a:lnTo>
                        <a:pt x="949676" y="1"/>
                      </a:lnTo>
                      <a:cubicBezTo>
                        <a:pt x="763316" y="-226"/>
                        <a:pt x="574467" y="47072"/>
                        <a:pt x="401460" y="146984"/>
                      </a:cubicBezTo>
                      <a:close/>
                    </a:path>
                  </a:pathLst>
                </a:custGeom>
                <a:solidFill>
                  <a:srgbClr val="35CEF9"/>
                </a:solidFill>
                <a:ln w="11302" cap="flat">
                  <a:noFill/>
                  <a:prstDash val="solid"/>
                  <a:miter/>
                </a:ln>
              </p:spPr>
              <p:txBody>
                <a:bodyPr rtlCol="0" anchor="ctr"/>
                <a:lstStyle/>
                <a:p>
                  <a:endParaRPr lang="en-US"/>
                </a:p>
              </p:txBody>
            </p:sp>
          </p:grpSp>
          <p:grpSp>
            <p:nvGrpSpPr>
              <p:cNvPr id="78" name="Graphic 13">
                <a:extLst>
                  <a:ext uri="{FF2B5EF4-FFF2-40B4-BE49-F238E27FC236}">
                    <a16:creationId xmlns:a16="http://schemas.microsoft.com/office/drawing/2014/main" id="{D2CA2872-B53F-7D97-4BDF-1A2F5BC04456}"/>
                  </a:ext>
                </a:extLst>
              </p:cNvPr>
              <p:cNvGrpSpPr/>
              <p:nvPr/>
            </p:nvGrpSpPr>
            <p:grpSpPr>
              <a:xfrm>
                <a:off x="4918911" y="4158139"/>
                <a:ext cx="949562" cy="1096545"/>
                <a:chOff x="4918911" y="4158139"/>
                <a:chExt cx="949562" cy="1096545"/>
              </a:xfrm>
            </p:grpSpPr>
            <p:sp>
              <p:nvSpPr>
                <p:cNvPr id="79" name="Freeform: Shape 78">
                  <a:extLst>
                    <a:ext uri="{FF2B5EF4-FFF2-40B4-BE49-F238E27FC236}">
                      <a16:creationId xmlns:a16="http://schemas.microsoft.com/office/drawing/2014/main" id="{B94DDBE1-C312-59D1-0A34-6EEE2E8D8658}"/>
                    </a:ext>
                  </a:extLst>
                </p:cNvPr>
                <p:cNvSpPr/>
                <p:nvPr/>
              </p:nvSpPr>
              <p:spPr>
                <a:xfrm>
                  <a:off x="5210953" y="5017746"/>
                  <a:ext cx="236032" cy="186472"/>
                </a:xfrm>
                <a:custGeom>
                  <a:avLst/>
                  <a:gdLst>
                    <a:gd name="connsiteX0" fmla="*/ 0 w 236032"/>
                    <a:gd name="connsiteY0" fmla="*/ 0 h 186472"/>
                    <a:gd name="connsiteX1" fmla="*/ 236033 w 236032"/>
                    <a:gd name="connsiteY1" fmla="*/ 137026 h 186472"/>
                    <a:gd name="connsiteX2" fmla="*/ 49560 w 236032"/>
                    <a:gd name="connsiteY2" fmla="*/ 186473 h 186472"/>
                  </a:gdLst>
                  <a:ahLst/>
                  <a:cxnLst>
                    <a:cxn ang="0">
                      <a:pos x="connsiteX0" y="connsiteY0"/>
                    </a:cxn>
                    <a:cxn ang="0">
                      <a:pos x="connsiteX1" y="connsiteY1"/>
                    </a:cxn>
                    <a:cxn ang="0">
                      <a:pos x="connsiteX2" y="connsiteY2"/>
                    </a:cxn>
                  </a:cxnLst>
                  <a:rect l="l" t="t" r="r" b="b"/>
                  <a:pathLst>
                    <a:path w="236032" h="186472">
                      <a:moveTo>
                        <a:pt x="0" y="0"/>
                      </a:moveTo>
                      <a:lnTo>
                        <a:pt x="236033" y="137026"/>
                      </a:lnTo>
                      <a:lnTo>
                        <a:pt x="49560" y="186473"/>
                      </a:lnTo>
                      <a:close/>
                    </a:path>
                  </a:pathLst>
                </a:custGeom>
                <a:solidFill>
                  <a:srgbClr val="ECE394"/>
                </a:solidFill>
                <a:ln w="11302"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56098E66-EFCE-4A77-EEB2-6F5C35EC1575}"/>
                    </a:ext>
                  </a:extLst>
                </p:cNvPr>
                <p:cNvSpPr/>
                <p:nvPr/>
              </p:nvSpPr>
              <p:spPr>
                <a:xfrm>
                  <a:off x="4918911" y="4158139"/>
                  <a:ext cx="949562" cy="1096545"/>
                </a:xfrm>
                <a:custGeom>
                  <a:avLst/>
                  <a:gdLst>
                    <a:gd name="connsiteX0" fmla="*/ 0 w 949562"/>
                    <a:gd name="connsiteY0" fmla="*/ 548216 h 1096545"/>
                    <a:gd name="connsiteX1" fmla="*/ 0 w 949562"/>
                    <a:gd name="connsiteY1" fmla="*/ 548216 h 1096545"/>
                    <a:gd name="connsiteX2" fmla="*/ 949563 w 949562"/>
                    <a:gd name="connsiteY2" fmla="*/ 1096546 h 1096545"/>
                    <a:gd name="connsiteX3" fmla="*/ 949563 w 949562"/>
                    <a:gd name="connsiteY3" fmla="*/ 0 h 1096545"/>
                    <a:gd name="connsiteX4" fmla="*/ 0 w 949562"/>
                    <a:gd name="connsiteY4" fmla="*/ 548216 h 1096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9562" h="1096545">
                      <a:moveTo>
                        <a:pt x="0" y="548216"/>
                      </a:moveTo>
                      <a:lnTo>
                        <a:pt x="0" y="548216"/>
                      </a:lnTo>
                      <a:cubicBezTo>
                        <a:pt x="202880" y="899663"/>
                        <a:pt x="570959" y="1096206"/>
                        <a:pt x="949563" y="1096546"/>
                      </a:cubicBezTo>
                      <a:lnTo>
                        <a:pt x="949563" y="0"/>
                      </a:lnTo>
                      <a:lnTo>
                        <a:pt x="0" y="548216"/>
                      </a:lnTo>
                      <a:close/>
                    </a:path>
                  </a:pathLst>
                </a:custGeom>
                <a:solidFill>
                  <a:srgbClr val="ECE394"/>
                </a:solidFill>
                <a:ln w="11302" cap="flat">
                  <a:noFill/>
                  <a:prstDash val="solid"/>
                  <a:miter/>
                </a:ln>
              </p:spPr>
              <p:txBody>
                <a:bodyPr rtlCol="0" anchor="ctr"/>
                <a:lstStyle/>
                <a:p>
                  <a:endParaRPr lang="en-US"/>
                </a:p>
              </p:txBody>
            </p:sp>
          </p:grpSp>
          <p:grpSp>
            <p:nvGrpSpPr>
              <p:cNvPr id="82" name="Graphic 13">
                <a:extLst>
                  <a:ext uri="{FF2B5EF4-FFF2-40B4-BE49-F238E27FC236}">
                    <a16:creationId xmlns:a16="http://schemas.microsoft.com/office/drawing/2014/main" id="{6A9EADFD-DA13-4DDC-2B0C-ACC33FD1053C}"/>
                  </a:ext>
                </a:extLst>
              </p:cNvPr>
              <p:cNvGrpSpPr/>
              <p:nvPr/>
            </p:nvGrpSpPr>
            <p:grpSpPr>
              <a:xfrm>
                <a:off x="4657985" y="3609809"/>
                <a:ext cx="1210488" cy="1096545"/>
                <a:chOff x="4657985" y="3609809"/>
                <a:chExt cx="1210488" cy="1096545"/>
              </a:xfrm>
            </p:grpSpPr>
            <p:sp>
              <p:nvSpPr>
                <p:cNvPr id="83" name="Freeform: Shape 82">
                  <a:extLst>
                    <a:ext uri="{FF2B5EF4-FFF2-40B4-BE49-F238E27FC236}">
                      <a16:creationId xmlns:a16="http://schemas.microsoft.com/office/drawing/2014/main" id="{704A4BC2-D7FB-A173-885F-E09C779C52F8}"/>
                    </a:ext>
                  </a:extLst>
                </p:cNvPr>
                <p:cNvSpPr/>
                <p:nvPr/>
              </p:nvSpPr>
              <p:spPr>
                <a:xfrm>
                  <a:off x="4657985" y="4019189"/>
                  <a:ext cx="136686" cy="272919"/>
                </a:xfrm>
                <a:custGeom>
                  <a:avLst/>
                  <a:gdLst>
                    <a:gd name="connsiteX0" fmla="*/ 136686 w 136686"/>
                    <a:gd name="connsiteY0" fmla="*/ 0 h 272919"/>
                    <a:gd name="connsiteX1" fmla="*/ 136121 w 136686"/>
                    <a:gd name="connsiteY1" fmla="*/ 272920 h 272919"/>
                    <a:gd name="connsiteX2" fmla="*/ 0 w 136686"/>
                    <a:gd name="connsiteY2" fmla="*/ 136121 h 272919"/>
                  </a:gdLst>
                  <a:ahLst/>
                  <a:cxnLst>
                    <a:cxn ang="0">
                      <a:pos x="connsiteX0" y="connsiteY0"/>
                    </a:cxn>
                    <a:cxn ang="0">
                      <a:pos x="connsiteX1" y="connsiteY1"/>
                    </a:cxn>
                    <a:cxn ang="0">
                      <a:pos x="connsiteX2" y="connsiteY2"/>
                    </a:cxn>
                  </a:cxnLst>
                  <a:rect l="l" t="t" r="r" b="b"/>
                  <a:pathLst>
                    <a:path w="136686" h="272919">
                      <a:moveTo>
                        <a:pt x="136686" y="0"/>
                      </a:moveTo>
                      <a:lnTo>
                        <a:pt x="136121" y="272920"/>
                      </a:lnTo>
                      <a:lnTo>
                        <a:pt x="0" y="136121"/>
                      </a:lnTo>
                      <a:close/>
                    </a:path>
                  </a:pathLst>
                </a:custGeom>
                <a:solidFill>
                  <a:srgbClr val="ECE394"/>
                </a:solidFill>
                <a:ln w="1130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2848C9FD-3C24-3C30-C75E-11BC17AB735F}"/>
                    </a:ext>
                  </a:extLst>
                </p:cNvPr>
                <p:cNvSpPr/>
                <p:nvPr/>
              </p:nvSpPr>
              <p:spPr>
                <a:xfrm>
                  <a:off x="4771869" y="3609809"/>
                  <a:ext cx="1096604" cy="1096545"/>
                </a:xfrm>
                <a:custGeom>
                  <a:avLst/>
                  <a:gdLst>
                    <a:gd name="connsiteX0" fmla="*/ 146929 w 1096604"/>
                    <a:gd name="connsiteY0" fmla="*/ 0 h 1096545"/>
                    <a:gd name="connsiteX1" fmla="*/ 147042 w 1096604"/>
                    <a:gd name="connsiteY1" fmla="*/ 1096546 h 1096545"/>
                    <a:gd name="connsiteX2" fmla="*/ 1096605 w 1096604"/>
                    <a:gd name="connsiteY2" fmla="*/ 548330 h 1096545"/>
                    <a:gd name="connsiteX3" fmla="*/ 146929 w 1096604"/>
                    <a:gd name="connsiteY3" fmla="*/ 0 h 1096545"/>
                  </a:gdLst>
                  <a:ahLst/>
                  <a:cxnLst>
                    <a:cxn ang="0">
                      <a:pos x="connsiteX0" y="connsiteY0"/>
                    </a:cxn>
                    <a:cxn ang="0">
                      <a:pos x="connsiteX1" y="connsiteY1"/>
                    </a:cxn>
                    <a:cxn ang="0">
                      <a:pos x="connsiteX2" y="connsiteY2"/>
                    </a:cxn>
                    <a:cxn ang="0">
                      <a:pos x="connsiteX3" y="connsiteY3"/>
                    </a:cxn>
                  </a:cxnLst>
                  <a:rect l="l" t="t" r="r" b="b"/>
                  <a:pathLst>
                    <a:path w="1096604" h="1096545">
                      <a:moveTo>
                        <a:pt x="146929" y="0"/>
                      </a:moveTo>
                      <a:cubicBezTo>
                        <a:pt x="-42033" y="328025"/>
                        <a:pt x="-55838" y="745099"/>
                        <a:pt x="147042" y="1096546"/>
                      </a:cubicBezTo>
                      <a:lnTo>
                        <a:pt x="1096605" y="548330"/>
                      </a:lnTo>
                      <a:lnTo>
                        <a:pt x="146929" y="0"/>
                      </a:lnTo>
                      <a:close/>
                    </a:path>
                  </a:pathLst>
                </a:custGeom>
                <a:solidFill>
                  <a:srgbClr val="ECE394"/>
                </a:solidFill>
                <a:ln w="11302" cap="flat">
                  <a:noFill/>
                  <a:prstDash val="solid"/>
                  <a:miter/>
                </a:ln>
              </p:spPr>
              <p:txBody>
                <a:bodyPr rtlCol="0" anchor="ctr"/>
                <a:lstStyle/>
                <a:p>
                  <a:endParaRPr lang="en-US"/>
                </a:p>
              </p:txBody>
            </p:sp>
          </p:grpSp>
          <p:grpSp>
            <p:nvGrpSpPr>
              <p:cNvPr id="86" name="Graphic 13">
                <a:extLst>
                  <a:ext uri="{FF2B5EF4-FFF2-40B4-BE49-F238E27FC236}">
                    <a16:creationId xmlns:a16="http://schemas.microsoft.com/office/drawing/2014/main" id="{3FCBB7CF-477C-5348-059A-388C0FA654DC}"/>
                  </a:ext>
                </a:extLst>
              </p:cNvPr>
              <p:cNvGrpSpPr/>
              <p:nvPr/>
            </p:nvGrpSpPr>
            <p:grpSpPr>
              <a:xfrm>
                <a:off x="5868473" y="3061593"/>
                <a:ext cx="949562" cy="1096545"/>
                <a:chOff x="5868473" y="3061593"/>
                <a:chExt cx="949562" cy="1096545"/>
              </a:xfrm>
            </p:grpSpPr>
            <p:sp>
              <p:nvSpPr>
                <p:cNvPr id="87" name="Freeform: Shape 86">
                  <a:extLst>
                    <a:ext uri="{FF2B5EF4-FFF2-40B4-BE49-F238E27FC236}">
                      <a16:creationId xmlns:a16="http://schemas.microsoft.com/office/drawing/2014/main" id="{499FEF79-FCB5-939D-E712-2F4EF72A3942}"/>
                    </a:ext>
                  </a:extLst>
                </p:cNvPr>
                <p:cNvSpPr/>
                <p:nvPr/>
              </p:nvSpPr>
              <p:spPr>
                <a:xfrm>
                  <a:off x="6288150" y="3111719"/>
                  <a:ext cx="236032" cy="186472"/>
                </a:xfrm>
                <a:custGeom>
                  <a:avLst/>
                  <a:gdLst>
                    <a:gd name="connsiteX0" fmla="*/ 236033 w 236032"/>
                    <a:gd name="connsiteY0" fmla="*/ 186473 h 186472"/>
                    <a:gd name="connsiteX1" fmla="*/ 0 w 236032"/>
                    <a:gd name="connsiteY1" fmla="*/ 49447 h 186472"/>
                    <a:gd name="connsiteX2" fmla="*/ 186586 w 236032"/>
                    <a:gd name="connsiteY2" fmla="*/ 0 h 186472"/>
                  </a:gdLst>
                  <a:ahLst/>
                  <a:cxnLst>
                    <a:cxn ang="0">
                      <a:pos x="connsiteX0" y="connsiteY0"/>
                    </a:cxn>
                    <a:cxn ang="0">
                      <a:pos x="connsiteX1" y="connsiteY1"/>
                    </a:cxn>
                    <a:cxn ang="0">
                      <a:pos x="connsiteX2" y="connsiteY2"/>
                    </a:cxn>
                  </a:cxnLst>
                  <a:rect l="l" t="t" r="r" b="b"/>
                  <a:pathLst>
                    <a:path w="236032" h="186472">
                      <a:moveTo>
                        <a:pt x="236033" y="186473"/>
                      </a:moveTo>
                      <a:lnTo>
                        <a:pt x="0" y="49447"/>
                      </a:lnTo>
                      <a:lnTo>
                        <a:pt x="186586" y="0"/>
                      </a:lnTo>
                      <a:close/>
                    </a:path>
                  </a:pathLst>
                </a:custGeom>
                <a:solidFill>
                  <a:srgbClr val="35CEF9"/>
                </a:solidFill>
                <a:ln w="11302"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316BF3B-10AD-6332-C1C6-6B6E5510EF61}"/>
                    </a:ext>
                  </a:extLst>
                </p:cNvPr>
                <p:cNvSpPr/>
                <p:nvPr/>
              </p:nvSpPr>
              <p:spPr>
                <a:xfrm>
                  <a:off x="5868473" y="3061593"/>
                  <a:ext cx="949562" cy="1096545"/>
                </a:xfrm>
                <a:custGeom>
                  <a:avLst/>
                  <a:gdLst>
                    <a:gd name="connsiteX0" fmla="*/ 949562 w 949562"/>
                    <a:gd name="connsiteY0" fmla="*/ 548329 h 1096545"/>
                    <a:gd name="connsiteX1" fmla="*/ 0 w 949562"/>
                    <a:gd name="connsiteY1" fmla="*/ 0 h 1096545"/>
                    <a:gd name="connsiteX2" fmla="*/ 0 w 949562"/>
                    <a:gd name="connsiteY2" fmla="*/ 1096546 h 1096545"/>
                    <a:gd name="connsiteX3" fmla="*/ 949562 w 949562"/>
                    <a:gd name="connsiteY3" fmla="*/ 548329 h 1096545"/>
                  </a:gdLst>
                  <a:ahLst/>
                  <a:cxnLst>
                    <a:cxn ang="0">
                      <a:pos x="connsiteX0" y="connsiteY0"/>
                    </a:cxn>
                    <a:cxn ang="0">
                      <a:pos x="connsiteX1" y="connsiteY1"/>
                    </a:cxn>
                    <a:cxn ang="0">
                      <a:pos x="connsiteX2" y="connsiteY2"/>
                    </a:cxn>
                    <a:cxn ang="0">
                      <a:pos x="connsiteX3" y="connsiteY3"/>
                    </a:cxn>
                  </a:cxnLst>
                  <a:rect l="l" t="t" r="r" b="b"/>
                  <a:pathLst>
                    <a:path w="949562" h="1096545">
                      <a:moveTo>
                        <a:pt x="949562" y="548329"/>
                      </a:moveTo>
                      <a:cubicBezTo>
                        <a:pt x="746683" y="196883"/>
                        <a:pt x="378603" y="339"/>
                        <a:pt x="0" y="0"/>
                      </a:cubicBezTo>
                      <a:lnTo>
                        <a:pt x="0" y="1096546"/>
                      </a:lnTo>
                      <a:lnTo>
                        <a:pt x="949562" y="548329"/>
                      </a:lnTo>
                      <a:close/>
                    </a:path>
                  </a:pathLst>
                </a:custGeom>
                <a:solidFill>
                  <a:srgbClr val="35CEF9"/>
                </a:solidFill>
                <a:ln w="11302" cap="flat">
                  <a:noFill/>
                  <a:prstDash val="solid"/>
                  <a:miter/>
                </a:ln>
              </p:spPr>
              <p:txBody>
                <a:bodyPr rtlCol="0" anchor="ctr"/>
                <a:lstStyle/>
                <a:p>
                  <a:endParaRPr lang="en-US" dirty="0"/>
                </a:p>
              </p:txBody>
            </p:sp>
          </p:grpSp>
          <p:grpSp>
            <p:nvGrpSpPr>
              <p:cNvPr id="90" name="Graphic 13">
                <a:extLst>
                  <a:ext uri="{FF2B5EF4-FFF2-40B4-BE49-F238E27FC236}">
                    <a16:creationId xmlns:a16="http://schemas.microsoft.com/office/drawing/2014/main" id="{E5C54BEA-504A-04C2-F4CB-11F8FFA038B0}"/>
                  </a:ext>
                </a:extLst>
              </p:cNvPr>
              <p:cNvGrpSpPr/>
              <p:nvPr/>
            </p:nvGrpSpPr>
            <p:grpSpPr>
              <a:xfrm>
                <a:off x="5868473" y="4158025"/>
                <a:ext cx="949675" cy="1096659"/>
                <a:chOff x="5868473" y="4158025"/>
                <a:chExt cx="949675" cy="1096659"/>
              </a:xfrm>
            </p:grpSpPr>
            <p:sp>
              <p:nvSpPr>
                <p:cNvPr id="91" name="Freeform: Shape 90">
                  <a:extLst>
                    <a:ext uri="{FF2B5EF4-FFF2-40B4-BE49-F238E27FC236}">
                      <a16:creationId xmlns:a16="http://schemas.microsoft.com/office/drawing/2014/main" id="{2EFB8D26-D875-A797-CB15-F2900D9B8CF6}"/>
                    </a:ext>
                  </a:extLst>
                </p:cNvPr>
                <p:cNvSpPr/>
                <p:nvPr/>
              </p:nvSpPr>
              <p:spPr>
                <a:xfrm>
                  <a:off x="6283850" y="5020575"/>
                  <a:ext cx="236711" cy="186359"/>
                </a:xfrm>
                <a:custGeom>
                  <a:avLst/>
                  <a:gdLst>
                    <a:gd name="connsiteX0" fmla="*/ 0 w 236711"/>
                    <a:gd name="connsiteY0" fmla="*/ 135894 h 186359"/>
                    <a:gd name="connsiteX1" fmla="*/ 236712 w 236711"/>
                    <a:gd name="connsiteY1" fmla="*/ 0 h 186359"/>
                    <a:gd name="connsiteX2" fmla="*/ 186246 w 236711"/>
                    <a:gd name="connsiteY2" fmla="*/ 186360 h 186359"/>
                  </a:gdLst>
                  <a:ahLst/>
                  <a:cxnLst>
                    <a:cxn ang="0">
                      <a:pos x="connsiteX0" y="connsiteY0"/>
                    </a:cxn>
                    <a:cxn ang="0">
                      <a:pos x="connsiteX1" y="connsiteY1"/>
                    </a:cxn>
                    <a:cxn ang="0">
                      <a:pos x="connsiteX2" y="connsiteY2"/>
                    </a:cxn>
                  </a:cxnLst>
                  <a:rect l="l" t="t" r="r" b="b"/>
                  <a:pathLst>
                    <a:path w="236711" h="186359">
                      <a:moveTo>
                        <a:pt x="0" y="135894"/>
                      </a:moveTo>
                      <a:lnTo>
                        <a:pt x="236712" y="0"/>
                      </a:lnTo>
                      <a:lnTo>
                        <a:pt x="186246" y="186360"/>
                      </a:lnTo>
                      <a:close/>
                    </a:path>
                  </a:pathLst>
                </a:custGeom>
                <a:solidFill>
                  <a:srgbClr val="35CEF9"/>
                </a:solidFill>
                <a:ln w="11302"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F8EA4136-0F51-BCD4-07DE-4C9A5890997B}"/>
                    </a:ext>
                  </a:extLst>
                </p:cNvPr>
                <p:cNvSpPr/>
                <p:nvPr/>
              </p:nvSpPr>
              <p:spPr>
                <a:xfrm>
                  <a:off x="5868473" y="4158025"/>
                  <a:ext cx="949675" cy="1096659"/>
                </a:xfrm>
                <a:custGeom>
                  <a:avLst/>
                  <a:gdLst>
                    <a:gd name="connsiteX0" fmla="*/ 0 w 949675"/>
                    <a:gd name="connsiteY0" fmla="*/ 1096659 h 1096659"/>
                    <a:gd name="connsiteX1" fmla="*/ 548216 w 949675"/>
                    <a:gd name="connsiteY1" fmla="*/ 949563 h 1096659"/>
                    <a:gd name="connsiteX2" fmla="*/ 949676 w 949675"/>
                    <a:gd name="connsiteY2" fmla="*/ 548330 h 1096659"/>
                    <a:gd name="connsiteX3" fmla="*/ 0 w 949675"/>
                    <a:gd name="connsiteY3" fmla="*/ 0 h 1096659"/>
                    <a:gd name="connsiteX4" fmla="*/ 0 w 949675"/>
                    <a:gd name="connsiteY4" fmla="*/ 1096659 h 10966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9675" h="1096659">
                      <a:moveTo>
                        <a:pt x="0" y="1096659"/>
                      </a:moveTo>
                      <a:cubicBezTo>
                        <a:pt x="186360" y="1096885"/>
                        <a:pt x="375209" y="1049475"/>
                        <a:pt x="548216" y="949563"/>
                      </a:cubicBezTo>
                      <a:cubicBezTo>
                        <a:pt x="721224" y="849650"/>
                        <a:pt x="856666" y="709796"/>
                        <a:pt x="949676" y="548330"/>
                      </a:cubicBezTo>
                      <a:lnTo>
                        <a:pt x="0" y="0"/>
                      </a:lnTo>
                      <a:lnTo>
                        <a:pt x="0" y="1096659"/>
                      </a:lnTo>
                      <a:close/>
                    </a:path>
                  </a:pathLst>
                </a:custGeom>
                <a:solidFill>
                  <a:srgbClr val="35CEF9"/>
                </a:solidFill>
                <a:ln w="11302" cap="flat">
                  <a:noFill/>
                  <a:prstDash val="solid"/>
                  <a:miter/>
                </a:ln>
              </p:spPr>
              <p:txBody>
                <a:bodyPr rtlCol="0" anchor="ctr"/>
                <a:lstStyle/>
                <a:p>
                  <a:endParaRPr lang="en-US" dirty="0"/>
                </a:p>
              </p:txBody>
            </p:sp>
          </p:grpSp>
          <p:grpSp>
            <p:nvGrpSpPr>
              <p:cNvPr id="94" name="Graphic 13">
                <a:extLst>
                  <a:ext uri="{FF2B5EF4-FFF2-40B4-BE49-F238E27FC236}">
                    <a16:creationId xmlns:a16="http://schemas.microsoft.com/office/drawing/2014/main" id="{FAD4A8BA-1474-C9F3-9BAD-9083558CFA7F}"/>
                  </a:ext>
                </a:extLst>
              </p:cNvPr>
              <p:cNvGrpSpPr/>
              <p:nvPr/>
            </p:nvGrpSpPr>
            <p:grpSpPr>
              <a:xfrm>
                <a:off x="5868473" y="3609922"/>
                <a:ext cx="1208791" cy="1096545"/>
                <a:chOff x="5868473" y="3609922"/>
                <a:chExt cx="1208791" cy="1096545"/>
              </a:xfrm>
            </p:grpSpPr>
            <p:sp>
              <p:nvSpPr>
                <p:cNvPr id="95" name="Freeform: Shape 94">
                  <a:extLst>
                    <a:ext uri="{FF2B5EF4-FFF2-40B4-BE49-F238E27FC236}">
                      <a16:creationId xmlns:a16="http://schemas.microsoft.com/office/drawing/2014/main" id="{38EEB6CE-8231-F5EE-EA1D-02FC87597C2C}"/>
                    </a:ext>
                  </a:extLst>
                </p:cNvPr>
                <p:cNvSpPr/>
                <p:nvPr/>
              </p:nvSpPr>
              <p:spPr>
                <a:xfrm>
                  <a:off x="6940465" y="4023828"/>
                  <a:ext cx="136799" cy="272920"/>
                </a:xfrm>
                <a:custGeom>
                  <a:avLst/>
                  <a:gdLst>
                    <a:gd name="connsiteX0" fmla="*/ 0 w 136799"/>
                    <a:gd name="connsiteY0" fmla="*/ 272920 h 272920"/>
                    <a:gd name="connsiteX1" fmla="*/ 679 w 136799"/>
                    <a:gd name="connsiteY1" fmla="*/ 0 h 272920"/>
                    <a:gd name="connsiteX2" fmla="*/ 136799 w 136799"/>
                    <a:gd name="connsiteY2" fmla="*/ 136800 h 272920"/>
                  </a:gdLst>
                  <a:ahLst/>
                  <a:cxnLst>
                    <a:cxn ang="0">
                      <a:pos x="connsiteX0" y="connsiteY0"/>
                    </a:cxn>
                    <a:cxn ang="0">
                      <a:pos x="connsiteX1" y="connsiteY1"/>
                    </a:cxn>
                    <a:cxn ang="0">
                      <a:pos x="connsiteX2" y="connsiteY2"/>
                    </a:cxn>
                  </a:cxnLst>
                  <a:rect l="l" t="t" r="r" b="b"/>
                  <a:pathLst>
                    <a:path w="136799" h="272920">
                      <a:moveTo>
                        <a:pt x="0" y="272920"/>
                      </a:moveTo>
                      <a:lnTo>
                        <a:pt x="679" y="0"/>
                      </a:lnTo>
                      <a:lnTo>
                        <a:pt x="136799" y="136800"/>
                      </a:lnTo>
                      <a:close/>
                    </a:path>
                  </a:pathLst>
                </a:custGeom>
                <a:solidFill>
                  <a:srgbClr val="ECE394"/>
                </a:solidFill>
                <a:ln w="11302"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8CF8280F-E5F4-6FFA-658C-CA47CE0B8082}"/>
                    </a:ext>
                  </a:extLst>
                </p:cNvPr>
                <p:cNvSpPr/>
                <p:nvPr/>
              </p:nvSpPr>
              <p:spPr>
                <a:xfrm>
                  <a:off x="5868473" y="3609922"/>
                  <a:ext cx="1096604" cy="1096545"/>
                </a:xfrm>
                <a:custGeom>
                  <a:avLst/>
                  <a:gdLst>
                    <a:gd name="connsiteX0" fmla="*/ 0 w 1096604"/>
                    <a:gd name="connsiteY0" fmla="*/ 548216 h 1096545"/>
                    <a:gd name="connsiteX1" fmla="*/ 949676 w 1096604"/>
                    <a:gd name="connsiteY1" fmla="*/ 1096546 h 1096545"/>
                    <a:gd name="connsiteX2" fmla="*/ 949562 w 1096604"/>
                    <a:gd name="connsiteY2" fmla="*/ 0 h 1096545"/>
                    <a:gd name="connsiteX3" fmla="*/ 949562 w 1096604"/>
                    <a:gd name="connsiteY3" fmla="*/ 0 h 1096545"/>
                    <a:gd name="connsiteX4" fmla="*/ 0 w 1096604"/>
                    <a:gd name="connsiteY4" fmla="*/ 548216 h 1096545"/>
                    <a:gd name="connsiteX5" fmla="*/ 0 w 1096604"/>
                    <a:gd name="connsiteY5" fmla="*/ 548216 h 1096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6604" h="1096545">
                      <a:moveTo>
                        <a:pt x="0" y="548216"/>
                      </a:moveTo>
                      <a:lnTo>
                        <a:pt x="949676" y="1096546"/>
                      </a:lnTo>
                      <a:cubicBezTo>
                        <a:pt x="1138638" y="768521"/>
                        <a:pt x="1152442" y="351447"/>
                        <a:pt x="949562" y="0"/>
                      </a:cubicBezTo>
                      <a:lnTo>
                        <a:pt x="949562" y="0"/>
                      </a:lnTo>
                      <a:lnTo>
                        <a:pt x="0" y="548216"/>
                      </a:lnTo>
                      <a:lnTo>
                        <a:pt x="0" y="548216"/>
                      </a:lnTo>
                      <a:close/>
                    </a:path>
                  </a:pathLst>
                </a:custGeom>
                <a:solidFill>
                  <a:srgbClr val="ECE394"/>
                </a:solidFill>
                <a:ln w="11302" cap="flat">
                  <a:noFill/>
                  <a:prstDash val="solid"/>
                  <a:miter/>
                </a:ln>
              </p:spPr>
              <p:txBody>
                <a:bodyPr rtlCol="0" anchor="ctr"/>
                <a:lstStyle/>
                <a:p>
                  <a:endParaRPr lang="en-US"/>
                </a:p>
              </p:txBody>
            </p:sp>
          </p:grpSp>
          <p:sp>
            <p:nvSpPr>
              <p:cNvPr id="100" name="Freeform: Shape 99">
                <a:extLst>
                  <a:ext uri="{FF2B5EF4-FFF2-40B4-BE49-F238E27FC236}">
                    <a16:creationId xmlns:a16="http://schemas.microsoft.com/office/drawing/2014/main" id="{8CC1F0B8-E3B9-6A42-2F09-FD8091D52742}"/>
                  </a:ext>
                </a:extLst>
              </p:cNvPr>
              <p:cNvSpPr/>
              <p:nvPr/>
            </p:nvSpPr>
            <p:spPr>
              <a:xfrm rot="16375744">
                <a:off x="5105071" y="3394667"/>
                <a:ext cx="1526642" cy="1526642"/>
              </a:xfrm>
              <a:custGeom>
                <a:avLst/>
                <a:gdLst>
                  <a:gd name="connsiteX0" fmla="*/ 1526642 w 1526642"/>
                  <a:gd name="connsiteY0" fmla="*/ 763321 h 1526642"/>
                  <a:gd name="connsiteX1" fmla="*/ 763321 w 1526642"/>
                  <a:gd name="connsiteY1" fmla="*/ 1526642 h 1526642"/>
                  <a:gd name="connsiteX2" fmla="*/ 0 w 1526642"/>
                  <a:gd name="connsiteY2" fmla="*/ 763321 h 1526642"/>
                  <a:gd name="connsiteX3" fmla="*/ 763321 w 1526642"/>
                  <a:gd name="connsiteY3" fmla="*/ 0 h 1526642"/>
                  <a:gd name="connsiteX4" fmla="*/ 1526642 w 1526642"/>
                  <a:gd name="connsiteY4" fmla="*/ 763321 h 1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642" h="1526642">
                    <a:moveTo>
                      <a:pt x="1526642" y="763321"/>
                    </a:moveTo>
                    <a:cubicBezTo>
                      <a:pt x="1526642" y="1184892"/>
                      <a:pt x="1184892" y="1526642"/>
                      <a:pt x="763321" y="1526642"/>
                    </a:cubicBezTo>
                    <a:cubicBezTo>
                      <a:pt x="341750" y="1526642"/>
                      <a:pt x="0" y="1184892"/>
                      <a:pt x="0" y="763321"/>
                    </a:cubicBezTo>
                    <a:cubicBezTo>
                      <a:pt x="0" y="341750"/>
                      <a:pt x="341751" y="0"/>
                      <a:pt x="763321" y="0"/>
                    </a:cubicBezTo>
                    <a:cubicBezTo>
                      <a:pt x="1184892" y="0"/>
                      <a:pt x="1526642" y="341750"/>
                      <a:pt x="1526642" y="763321"/>
                    </a:cubicBezTo>
                    <a:close/>
                  </a:path>
                </a:pathLst>
              </a:custGeom>
              <a:solidFill>
                <a:srgbClr val="FFFFFF"/>
              </a:solidFill>
              <a:ln w="11302" cap="flat">
                <a:noFill/>
                <a:prstDash val="solid"/>
                <a:miter/>
              </a:ln>
            </p:spPr>
            <p:txBody>
              <a:bodyPr rtlCol="0" anchor="ctr"/>
              <a:lstStyle/>
              <a:p>
                <a:endParaRPr lang="en-US"/>
              </a:p>
            </p:txBody>
          </p:sp>
        </p:grpSp>
        <p:grpSp>
          <p:nvGrpSpPr>
            <p:cNvPr id="101" name="Graphic 13">
              <a:extLst>
                <a:ext uri="{FF2B5EF4-FFF2-40B4-BE49-F238E27FC236}">
                  <a16:creationId xmlns:a16="http://schemas.microsoft.com/office/drawing/2014/main" id="{8068FDBB-5EE9-3CF0-1A57-ABC14759290F}"/>
                </a:ext>
              </a:extLst>
            </p:cNvPr>
            <p:cNvGrpSpPr/>
            <p:nvPr/>
          </p:nvGrpSpPr>
          <p:grpSpPr>
            <a:xfrm>
              <a:off x="1981287" y="3702367"/>
              <a:ext cx="2634945" cy="917427"/>
              <a:chOff x="1981287" y="3702367"/>
              <a:chExt cx="2634945" cy="917427"/>
            </a:xfrm>
          </p:grpSpPr>
          <p:sp>
            <p:nvSpPr>
              <p:cNvPr id="102" name="Freeform: Shape 101">
                <a:extLst>
                  <a:ext uri="{FF2B5EF4-FFF2-40B4-BE49-F238E27FC236}">
                    <a16:creationId xmlns:a16="http://schemas.microsoft.com/office/drawing/2014/main" id="{24B22FD3-0969-214C-9094-C099AFFC045A}"/>
                  </a:ext>
                </a:extLst>
              </p:cNvPr>
              <p:cNvSpPr/>
              <p:nvPr/>
            </p:nvSpPr>
            <p:spPr>
              <a:xfrm>
                <a:off x="2625568" y="3702367"/>
                <a:ext cx="1554806" cy="917427"/>
              </a:xfrm>
              <a:custGeom>
                <a:avLst/>
                <a:gdLst>
                  <a:gd name="connsiteX0" fmla="*/ 1320811 w 1554806"/>
                  <a:gd name="connsiteY0" fmla="*/ 0 h 917427"/>
                  <a:gd name="connsiteX1" fmla="*/ 0 w 1554806"/>
                  <a:gd name="connsiteY1" fmla="*/ 0 h 917427"/>
                  <a:gd name="connsiteX2" fmla="*/ 0 w 1554806"/>
                  <a:gd name="connsiteY2" fmla="*/ 917428 h 917427"/>
                  <a:gd name="connsiteX3" fmla="*/ 1320811 w 1554806"/>
                  <a:gd name="connsiteY3" fmla="*/ 917428 h 917427"/>
                  <a:gd name="connsiteX4" fmla="*/ 1554807 w 1554806"/>
                  <a:gd name="connsiteY4" fmla="*/ 458714 h 917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806" h="917427">
                    <a:moveTo>
                      <a:pt x="1320811" y="0"/>
                    </a:moveTo>
                    <a:lnTo>
                      <a:pt x="0" y="0"/>
                    </a:lnTo>
                    <a:lnTo>
                      <a:pt x="0" y="917428"/>
                    </a:lnTo>
                    <a:lnTo>
                      <a:pt x="1320811" y="917428"/>
                    </a:lnTo>
                    <a:lnTo>
                      <a:pt x="1554807" y="458714"/>
                    </a:lnTo>
                    <a:close/>
                  </a:path>
                </a:pathLst>
              </a:custGeom>
              <a:noFill/>
              <a:ln w="8477" cap="flat">
                <a:solidFill>
                  <a:srgbClr val="000000"/>
                </a:solid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9731F6FC-8524-ED99-E608-692BB46ABFF1}"/>
                  </a:ext>
                </a:extLst>
              </p:cNvPr>
              <p:cNvSpPr/>
              <p:nvPr/>
            </p:nvSpPr>
            <p:spPr>
              <a:xfrm>
                <a:off x="2257262" y="3808163"/>
                <a:ext cx="1804417" cy="705948"/>
              </a:xfrm>
              <a:custGeom>
                <a:avLst/>
                <a:gdLst>
                  <a:gd name="connsiteX0" fmla="*/ 1804418 w 1804417"/>
                  <a:gd name="connsiteY0" fmla="*/ 352918 h 705948"/>
                  <a:gd name="connsiteX1" fmla="*/ 1624395 w 1804417"/>
                  <a:gd name="connsiteY1" fmla="*/ 705949 h 705948"/>
                  <a:gd name="connsiteX2" fmla="*/ 0 w 1804417"/>
                  <a:gd name="connsiteY2" fmla="*/ 705949 h 705948"/>
                  <a:gd name="connsiteX3" fmla="*/ 180023 w 1804417"/>
                  <a:gd name="connsiteY3" fmla="*/ 352918 h 705948"/>
                  <a:gd name="connsiteX4" fmla="*/ 0 w 1804417"/>
                  <a:gd name="connsiteY4" fmla="*/ 0 h 705948"/>
                  <a:gd name="connsiteX5" fmla="*/ 1624395 w 1804417"/>
                  <a:gd name="connsiteY5" fmla="*/ 0 h 70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4417" h="705948">
                    <a:moveTo>
                      <a:pt x="1804418" y="352918"/>
                    </a:moveTo>
                    <a:lnTo>
                      <a:pt x="1624395" y="705949"/>
                    </a:lnTo>
                    <a:lnTo>
                      <a:pt x="0" y="705949"/>
                    </a:lnTo>
                    <a:lnTo>
                      <a:pt x="180023" y="352918"/>
                    </a:lnTo>
                    <a:lnTo>
                      <a:pt x="0" y="0"/>
                    </a:lnTo>
                    <a:lnTo>
                      <a:pt x="1624395" y="0"/>
                    </a:lnTo>
                    <a:close/>
                  </a:path>
                </a:pathLst>
              </a:custGeom>
              <a:solidFill>
                <a:srgbClr val="ECE394"/>
              </a:solidFill>
              <a:ln w="11302"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37E936A5-DB39-BD20-D888-30D0595C8BA9}"/>
                  </a:ext>
                </a:extLst>
              </p:cNvPr>
              <p:cNvSpPr/>
              <p:nvPr/>
            </p:nvSpPr>
            <p:spPr>
              <a:xfrm>
                <a:off x="2240855" y="3984339"/>
                <a:ext cx="314559" cy="353596"/>
              </a:xfrm>
              <a:custGeom>
                <a:avLst/>
                <a:gdLst>
                  <a:gd name="connsiteX0" fmla="*/ 314560 w 314559"/>
                  <a:gd name="connsiteY0" fmla="*/ 176742 h 353596"/>
                  <a:gd name="connsiteX1" fmla="*/ 224378 w 314559"/>
                  <a:gd name="connsiteY1" fmla="*/ 353597 h 353596"/>
                  <a:gd name="connsiteX2" fmla="*/ 0 w 314559"/>
                  <a:gd name="connsiteY2" fmla="*/ 353597 h 353596"/>
                  <a:gd name="connsiteX3" fmla="*/ 90294 w 314559"/>
                  <a:gd name="connsiteY3" fmla="*/ 176742 h 353596"/>
                  <a:gd name="connsiteX4" fmla="*/ 0 w 314559"/>
                  <a:gd name="connsiteY4" fmla="*/ 0 h 353596"/>
                  <a:gd name="connsiteX5" fmla="*/ 224378 w 314559"/>
                  <a:gd name="connsiteY5" fmla="*/ 0 h 35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559" h="353596">
                    <a:moveTo>
                      <a:pt x="314560" y="176742"/>
                    </a:moveTo>
                    <a:lnTo>
                      <a:pt x="224378" y="353597"/>
                    </a:lnTo>
                    <a:lnTo>
                      <a:pt x="0" y="353597"/>
                    </a:lnTo>
                    <a:lnTo>
                      <a:pt x="90294" y="176742"/>
                    </a:lnTo>
                    <a:lnTo>
                      <a:pt x="0" y="0"/>
                    </a:lnTo>
                    <a:lnTo>
                      <a:pt x="224378" y="0"/>
                    </a:lnTo>
                    <a:close/>
                  </a:path>
                </a:pathLst>
              </a:custGeom>
              <a:noFill/>
              <a:ln w="8477" cap="flat">
                <a:solidFill>
                  <a:srgbClr val="000000"/>
                </a:solid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93336B0-3EAB-918C-ED1D-F560A722BD66}"/>
                  </a:ext>
                </a:extLst>
              </p:cNvPr>
              <p:cNvSpPr/>
              <p:nvPr/>
            </p:nvSpPr>
            <p:spPr>
              <a:xfrm>
                <a:off x="1981287" y="4023715"/>
                <a:ext cx="244405" cy="274843"/>
              </a:xfrm>
              <a:custGeom>
                <a:avLst/>
                <a:gdLst>
                  <a:gd name="connsiteX0" fmla="*/ 244406 w 244405"/>
                  <a:gd name="connsiteY0" fmla="*/ 137365 h 274843"/>
                  <a:gd name="connsiteX1" fmla="*/ 174252 w 244405"/>
                  <a:gd name="connsiteY1" fmla="*/ 274844 h 274843"/>
                  <a:gd name="connsiteX2" fmla="*/ 0 w 244405"/>
                  <a:gd name="connsiteY2" fmla="*/ 274844 h 274843"/>
                  <a:gd name="connsiteX3" fmla="*/ 70040 w 244405"/>
                  <a:gd name="connsiteY3" fmla="*/ 137365 h 274843"/>
                  <a:gd name="connsiteX4" fmla="*/ 0 w 244405"/>
                  <a:gd name="connsiteY4" fmla="*/ 0 h 274843"/>
                  <a:gd name="connsiteX5" fmla="*/ 174252 w 244405"/>
                  <a:gd name="connsiteY5" fmla="*/ 0 h 27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4405" h="274843">
                    <a:moveTo>
                      <a:pt x="244406" y="137365"/>
                    </a:moveTo>
                    <a:lnTo>
                      <a:pt x="174252" y="274844"/>
                    </a:lnTo>
                    <a:lnTo>
                      <a:pt x="0" y="274844"/>
                    </a:lnTo>
                    <a:lnTo>
                      <a:pt x="70040" y="137365"/>
                    </a:lnTo>
                    <a:lnTo>
                      <a:pt x="0" y="0"/>
                    </a:lnTo>
                    <a:lnTo>
                      <a:pt x="174252" y="0"/>
                    </a:lnTo>
                    <a:close/>
                  </a:path>
                </a:pathLst>
              </a:custGeom>
              <a:gradFill>
                <a:gsLst>
                  <a:gs pos="0">
                    <a:srgbClr val="78C2F9"/>
                  </a:gs>
                  <a:gs pos="50000">
                    <a:srgbClr val="57ACEB"/>
                  </a:gs>
                  <a:gs pos="100000">
                    <a:srgbClr val="3696DD"/>
                  </a:gs>
                </a:gsLst>
                <a:lin ang="0" scaled="1"/>
              </a:gradFill>
              <a:ln w="11302"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C54772B7-C72C-49D9-11FF-EBF4CEBCD0E3}"/>
                  </a:ext>
                </a:extLst>
              </p:cNvPr>
              <p:cNvSpPr/>
              <p:nvPr/>
            </p:nvSpPr>
            <p:spPr>
              <a:xfrm>
                <a:off x="4096869" y="4074973"/>
                <a:ext cx="168142" cy="168142"/>
              </a:xfrm>
              <a:custGeom>
                <a:avLst/>
                <a:gdLst>
                  <a:gd name="connsiteX0" fmla="*/ 168142 w 168142"/>
                  <a:gd name="connsiteY0" fmla="*/ 84071 h 168142"/>
                  <a:gd name="connsiteX1" fmla="*/ 84071 w 168142"/>
                  <a:gd name="connsiteY1" fmla="*/ 168142 h 168142"/>
                  <a:gd name="connsiteX2" fmla="*/ 0 w 168142"/>
                  <a:gd name="connsiteY2" fmla="*/ 84071 h 168142"/>
                  <a:gd name="connsiteX3" fmla="*/ 84071 w 168142"/>
                  <a:gd name="connsiteY3" fmla="*/ 0 h 168142"/>
                  <a:gd name="connsiteX4" fmla="*/ 168142 w 168142"/>
                  <a:gd name="connsiteY4" fmla="*/ 84071 h 168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42" h="168142">
                    <a:moveTo>
                      <a:pt x="168142" y="84071"/>
                    </a:moveTo>
                    <a:cubicBezTo>
                      <a:pt x="168142" y="130502"/>
                      <a:pt x="130502" y="168142"/>
                      <a:pt x="84071" y="168142"/>
                    </a:cubicBezTo>
                    <a:cubicBezTo>
                      <a:pt x="37640" y="168142"/>
                      <a:pt x="0" y="130502"/>
                      <a:pt x="0" y="84071"/>
                    </a:cubicBezTo>
                    <a:cubicBezTo>
                      <a:pt x="0" y="37640"/>
                      <a:pt x="37640" y="0"/>
                      <a:pt x="84071" y="0"/>
                    </a:cubicBezTo>
                    <a:cubicBezTo>
                      <a:pt x="130502" y="0"/>
                      <a:pt x="168142" y="37640"/>
                      <a:pt x="168142" y="84071"/>
                    </a:cubicBezTo>
                    <a:close/>
                  </a:path>
                </a:pathLst>
              </a:custGeom>
              <a:solidFill>
                <a:srgbClr val="FFFFFF"/>
              </a:solidFill>
              <a:ln w="11302" cap="flat">
                <a:solidFill>
                  <a:srgbClr val="000000"/>
                </a:solid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494A3733-EE8F-0B1E-E3B5-FAA34418411B}"/>
                  </a:ext>
                </a:extLst>
              </p:cNvPr>
              <p:cNvSpPr/>
              <p:nvPr/>
            </p:nvSpPr>
            <p:spPr>
              <a:xfrm>
                <a:off x="4132851" y="4110842"/>
                <a:ext cx="96404" cy="96404"/>
              </a:xfrm>
              <a:custGeom>
                <a:avLst/>
                <a:gdLst>
                  <a:gd name="connsiteX0" fmla="*/ 0 w 96404"/>
                  <a:gd name="connsiteY0" fmla="*/ 48202 h 96404"/>
                  <a:gd name="connsiteX1" fmla="*/ 48202 w 96404"/>
                  <a:gd name="connsiteY1" fmla="*/ 96405 h 96404"/>
                  <a:gd name="connsiteX2" fmla="*/ 96405 w 96404"/>
                  <a:gd name="connsiteY2" fmla="*/ 48202 h 96404"/>
                  <a:gd name="connsiteX3" fmla="*/ 48202 w 96404"/>
                  <a:gd name="connsiteY3" fmla="*/ 0 h 96404"/>
                  <a:gd name="connsiteX4" fmla="*/ 0 w 96404"/>
                  <a:gd name="connsiteY4" fmla="*/ 48202 h 9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404" h="96404">
                    <a:moveTo>
                      <a:pt x="0" y="48202"/>
                    </a:moveTo>
                    <a:cubicBezTo>
                      <a:pt x="0" y="74793"/>
                      <a:pt x="21612" y="96405"/>
                      <a:pt x="48202" y="96405"/>
                    </a:cubicBezTo>
                    <a:cubicBezTo>
                      <a:pt x="74793" y="96405"/>
                      <a:pt x="96405" y="74793"/>
                      <a:pt x="96405" y="48202"/>
                    </a:cubicBezTo>
                    <a:cubicBezTo>
                      <a:pt x="96405" y="21612"/>
                      <a:pt x="74793" y="0"/>
                      <a:pt x="48202" y="0"/>
                    </a:cubicBezTo>
                    <a:cubicBezTo>
                      <a:pt x="21499" y="0"/>
                      <a:pt x="0" y="21612"/>
                      <a:pt x="0" y="48202"/>
                    </a:cubicBezTo>
                    <a:close/>
                  </a:path>
                </a:pathLst>
              </a:custGeom>
              <a:gradFill>
                <a:gsLst>
                  <a:gs pos="0">
                    <a:srgbClr val="78C2F9"/>
                  </a:gs>
                  <a:gs pos="50000">
                    <a:srgbClr val="57ACEB"/>
                  </a:gs>
                  <a:gs pos="100000">
                    <a:srgbClr val="3696DD"/>
                  </a:gs>
                </a:gsLst>
                <a:lin ang="0" scaled="1"/>
              </a:gradFill>
              <a:ln w="11302"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0D5B8204-DD67-BFEC-A3F8-341D53ABDC60}"/>
                  </a:ext>
                </a:extLst>
              </p:cNvPr>
              <p:cNvSpPr/>
              <p:nvPr/>
            </p:nvSpPr>
            <p:spPr>
              <a:xfrm>
                <a:off x="4265125" y="4158139"/>
                <a:ext cx="351107" cy="11315"/>
              </a:xfrm>
              <a:custGeom>
                <a:avLst/>
                <a:gdLst>
                  <a:gd name="connsiteX0" fmla="*/ 351107 w 351107"/>
                  <a:gd name="connsiteY0" fmla="*/ 0 h 11315"/>
                  <a:gd name="connsiteX1" fmla="*/ 0 w 351107"/>
                  <a:gd name="connsiteY1" fmla="*/ 0 h 11315"/>
                </a:gdLst>
                <a:ahLst/>
                <a:cxnLst>
                  <a:cxn ang="0">
                    <a:pos x="connsiteX0" y="connsiteY0"/>
                  </a:cxn>
                  <a:cxn ang="0">
                    <a:pos x="connsiteX1" y="connsiteY1"/>
                  </a:cxn>
                </a:cxnLst>
                <a:rect l="l" t="t" r="r" b="b"/>
                <a:pathLst>
                  <a:path w="351107" h="11315">
                    <a:moveTo>
                      <a:pt x="351107" y="0"/>
                    </a:moveTo>
                    <a:lnTo>
                      <a:pt x="0" y="0"/>
                    </a:lnTo>
                  </a:path>
                </a:pathLst>
              </a:custGeom>
              <a:ln w="11302" cap="flat">
                <a:solidFill>
                  <a:srgbClr val="000000"/>
                </a:solidFill>
                <a:prstDash val="solid"/>
                <a:miter/>
              </a:ln>
            </p:spPr>
            <p:txBody>
              <a:bodyPr rtlCol="0" anchor="ctr"/>
              <a:lstStyle/>
              <a:p>
                <a:endParaRPr lang="en-US"/>
              </a:p>
            </p:txBody>
          </p:sp>
        </p:grpSp>
        <p:grpSp>
          <p:nvGrpSpPr>
            <p:cNvPr id="111" name="Graphic 13">
              <a:extLst>
                <a:ext uri="{FF2B5EF4-FFF2-40B4-BE49-F238E27FC236}">
                  <a16:creationId xmlns:a16="http://schemas.microsoft.com/office/drawing/2014/main" id="{C158E12C-C2B6-58EF-3706-3C3D87ED109B}"/>
                </a:ext>
              </a:extLst>
            </p:cNvPr>
            <p:cNvGrpSpPr/>
            <p:nvPr/>
          </p:nvGrpSpPr>
          <p:grpSpPr>
            <a:xfrm>
              <a:off x="2439435" y="5234770"/>
              <a:ext cx="2805011" cy="1095866"/>
              <a:chOff x="2439435" y="5234770"/>
              <a:chExt cx="2805011" cy="1095866"/>
            </a:xfrm>
          </p:grpSpPr>
          <p:sp>
            <p:nvSpPr>
              <p:cNvPr id="112" name="Freeform: Shape 111">
                <a:extLst>
                  <a:ext uri="{FF2B5EF4-FFF2-40B4-BE49-F238E27FC236}">
                    <a16:creationId xmlns:a16="http://schemas.microsoft.com/office/drawing/2014/main" id="{6F33D095-627A-C15A-EE7A-F339DBE3319F}"/>
                  </a:ext>
                </a:extLst>
              </p:cNvPr>
              <p:cNvSpPr/>
              <p:nvPr/>
            </p:nvSpPr>
            <p:spPr>
              <a:xfrm>
                <a:off x="4641465" y="5234770"/>
                <a:ext cx="602981" cy="638058"/>
              </a:xfrm>
              <a:custGeom>
                <a:avLst/>
                <a:gdLst>
                  <a:gd name="connsiteX0" fmla="*/ 602981 w 602981"/>
                  <a:gd name="connsiteY0" fmla="*/ 0 h 638058"/>
                  <a:gd name="connsiteX1" fmla="*/ 271902 w 602981"/>
                  <a:gd name="connsiteY1" fmla="*/ 577862 h 638058"/>
                  <a:gd name="connsiteX2" fmla="*/ 167690 w 602981"/>
                  <a:gd name="connsiteY2" fmla="*/ 638058 h 638058"/>
                  <a:gd name="connsiteX3" fmla="*/ 0 w 602981"/>
                  <a:gd name="connsiteY3" fmla="*/ 638058 h 638058"/>
                </a:gdLst>
                <a:ahLst/>
                <a:cxnLst>
                  <a:cxn ang="0">
                    <a:pos x="connsiteX0" y="connsiteY0"/>
                  </a:cxn>
                  <a:cxn ang="0">
                    <a:pos x="connsiteX1" y="connsiteY1"/>
                  </a:cxn>
                  <a:cxn ang="0">
                    <a:pos x="connsiteX2" y="connsiteY2"/>
                  </a:cxn>
                  <a:cxn ang="0">
                    <a:pos x="connsiteX3" y="connsiteY3"/>
                  </a:cxn>
                </a:cxnLst>
                <a:rect l="l" t="t" r="r" b="b"/>
                <a:pathLst>
                  <a:path w="602981" h="638058">
                    <a:moveTo>
                      <a:pt x="602981" y="0"/>
                    </a:moveTo>
                    <a:lnTo>
                      <a:pt x="271902" y="577862"/>
                    </a:lnTo>
                    <a:cubicBezTo>
                      <a:pt x="250403" y="615088"/>
                      <a:pt x="210687" y="638058"/>
                      <a:pt x="167690" y="638058"/>
                    </a:cubicBezTo>
                    <a:lnTo>
                      <a:pt x="0" y="638058"/>
                    </a:lnTo>
                  </a:path>
                </a:pathLst>
              </a:custGeom>
              <a:noFill/>
              <a:ln w="8477" cap="flat">
                <a:solidFill>
                  <a:srgbClr val="000000"/>
                </a:solid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31BC2B7-3F7B-C057-2E12-0D3B52A057F6}"/>
                  </a:ext>
                </a:extLst>
              </p:cNvPr>
              <p:cNvSpPr/>
              <p:nvPr/>
            </p:nvSpPr>
            <p:spPr>
              <a:xfrm>
                <a:off x="3083716" y="5413322"/>
                <a:ext cx="1554806" cy="917314"/>
              </a:xfrm>
              <a:custGeom>
                <a:avLst/>
                <a:gdLst>
                  <a:gd name="connsiteX0" fmla="*/ 1320811 w 1554806"/>
                  <a:gd name="connsiteY0" fmla="*/ 917315 h 917314"/>
                  <a:gd name="connsiteX1" fmla="*/ 0 w 1554806"/>
                  <a:gd name="connsiteY1" fmla="*/ 917315 h 917314"/>
                  <a:gd name="connsiteX2" fmla="*/ 0 w 1554806"/>
                  <a:gd name="connsiteY2" fmla="*/ 0 h 917314"/>
                  <a:gd name="connsiteX3" fmla="*/ 1320811 w 1554806"/>
                  <a:gd name="connsiteY3" fmla="*/ 0 h 917314"/>
                  <a:gd name="connsiteX4" fmla="*/ 1554807 w 1554806"/>
                  <a:gd name="connsiteY4" fmla="*/ 458714 h 917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806" h="917314">
                    <a:moveTo>
                      <a:pt x="1320811" y="917315"/>
                    </a:moveTo>
                    <a:lnTo>
                      <a:pt x="0" y="917315"/>
                    </a:lnTo>
                    <a:lnTo>
                      <a:pt x="0" y="0"/>
                    </a:lnTo>
                    <a:lnTo>
                      <a:pt x="1320811" y="0"/>
                    </a:lnTo>
                    <a:lnTo>
                      <a:pt x="1554807" y="458714"/>
                    </a:lnTo>
                    <a:close/>
                  </a:path>
                </a:pathLst>
              </a:custGeom>
              <a:noFill/>
              <a:ln w="8477" cap="flat">
                <a:solidFill>
                  <a:srgbClr val="000000"/>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DE3D2892-96C5-1616-5415-6D67AC850FB5}"/>
                  </a:ext>
                </a:extLst>
              </p:cNvPr>
              <p:cNvSpPr/>
              <p:nvPr/>
            </p:nvSpPr>
            <p:spPr>
              <a:xfrm>
                <a:off x="2715410" y="5519005"/>
                <a:ext cx="1804417" cy="705948"/>
              </a:xfrm>
              <a:custGeom>
                <a:avLst/>
                <a:gdLst>
                  <a:gd name="connsiteX0" fmla="*/ 1804418 w 1804417"/>
                  <a:gd name="connsiteY0" fmla="*/ 352918 h 705948"/>
                  <a:gd name="connsiteX1" fmla="*/ 1624395 w 1804417"/>
                  <a:gd name="connsiteY1" fmla="*/ 0 h 705948"/>
                  <a:gd name="connsiteX2" fmla="*/ 0 w 1804417"/>
                  <a:gd name="connsiteY2" fmla="*/ 0 h 705948"/>
                  <a:gd name="connsiteX3" fmla="*/ 180136 w 1804417"/>
                  <a:gd name="connsiteY3" fmla="*/ 352918 h 705948"/>
                  <a:gd name="connsiteX4" fmla="*/ 0 w 1804417"/>
                  <a:gd name="connsiteY4" fmla="*/ 705949 h 705948"/>
                  <a:gd name="connsiteX5" fmla="*/ 1624395 w 1804417"/>
                  <a:gd name="connsiteY5" fmla="*/ 705949 h 70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4417" h="705948">
                    <a:moveTo>
                      <a:pt x="1804418" y="352918"/>
                    </a:moveTo>
                    <a:lnTo>
                      <a:pt x="1624395" y="0"/>
                    </a:lnTo>
                    <a:lnTo>
                      <a:pt x="0" y="0"/>
                    </a:lnTo>
                    <a:lnTo>
                      <a:pt x="180136" y="352918"/>
                    </a:lnTo>
                    <a:lnTo>
                      <a:pt x="0" y="705949"/>
                    </a:lnTo>
                    <a:lnTo>
                      <a:pt x="1624395" y="705949"/>
                    </a:lnTo>
                    <a:close/>
                  </a:path>
                </a:pathLst>
              </a:custGeom>
              <a:solidFill>
                <a:srgbClr val="ECE394"/>
              </a:solidFill>
              <a:ln w="11302"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67A85B40-5691-9D6C-ED5F-B403EBC69726}"/>
                  </a:ext>
                </a:extLst>
              </p:cNvPr>
              <p:cNvSpPr/>
              <p:nvPr/>
            </p:nvSpPr>
            <p:spPr>
              <a:xfrm>
                <a:off x="2699116" y="5695068"/>
                <a:ext cx="314446" cy="353709"/>
              </a:xfrm>
              <a:custGeom>
                <a:avLst/>
                <a:gdLst>
                  <a:gd name="connsiteX0" fmla="*/ 314446 w 314446"/>
                  <a:gd name="connsiteY0" fmla="*/ 176855 h 353709"/>
                  <a:gd name="connsiteX1" fmla="*/ 224265 w 314446"/>
                  <a:gd name="connsiteY1" fmla="*/ 0 h 353709"/>
                  <a:gd name="connsiteX2" fmla="*/ 0 w 314446"/>
                  <a:gd name="connsiteY2" fmla="*/ 0 h 353709"/>
                  <a:gd name="connsiteX3" fmla="*/ 90181 w 314446"/>
                  <a:gd name="connsiteY3" fmla="*/ 176855 h 353709"/>
                  <a:gd name="connsiteX4" fmla="*/ 0 w 314446"/>
                  <a:gd name="connsiteY4" fmla="*/ 353710 h 353709"/>
                  <a:gd name="connsiteX5" fmla="*/ 224265 w 314446"/>
                  <a:gd name="connsiteY5" fmla="*/ 353710 h 35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6" h="353709">
                    <a:moveTo>
                      <a:pt x="314446" y="176855"/>
                    </a:moveTo>
                    <a:lnTo>
                      <a:pt x="224265" y="0"/>
                    </a:lnTo>
                    <a:lnTo>
                      <a:pt x="0" y="0"/>
                    </a:lnTo>
                    <a:lnTo>
                      <a:pt x="90181" y="176855"/>
                    </a:lnTo>
                    <a:lnTo>
                      <a:pt x="0" y="353710"/>
                    </a:lnTo>
                    <a:lnTo>
                      <a:pt x="224265" y="353710"/>
                    </a:lnTo>
                    <a:close/>
                  </a:path>
                </a:pathLst>
              </a:custGeom>
              <a:noFill/>
              <a:ln w="8477" cap="flat">
                <a:solidFill>
                  <a:srgbClr val="000000"/>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48B47451-FC19-A3D5-9799-1AC991E336E4}"/>
                  </a:ext>
                </a:extLst>
              </p:cNvPr>
              <p:cNvSpPr/>
              <p:nvPr/>
            </p:nvSpPr>
            <p:spPr>
              <a:xfrm>
                <a:off x="2439435" y="5734558"/>
                <a:ext cx="244405" cy="274730"/>
              </a:xfrm>
              <a:custGeom>
                <a:avLst/>
                <a:gdLst>
                  <a:gd name="connsiteX0" fmla="*/ 244406 w 244405"/>
                  <a:gd name="connsiteY0" fmla="*/ 137365 h 274730"/>
                  <a:gd name="connsiteX1" fmla="*/ 174252 w 244405"/>
                  <a:gd name="connsiteY1" fmla="*/ 0 h 274730"/>
                  <a:gd name="connsiteX2" fmla="*/ 0 w 244405"/>
                  <a:gd name="connsiteY2" fmla="*/ 0 h 274730"/>
                  <a:gd name="connsiteX3" fmla="*/ 70154 w 244405"/>
                  <a:gd name="connsiteY3" fmla="*/ 137365 h 274730"/>
                  <a:gd name="connsiteX4" fmla="*/ 0 w 244405"/>
                  <a:gd name="connsiteY4" fmla="*/ 274730 h 274730"/>
                  <a:gd name="connsiteX5" fmla="*/ 174252 w 244405"/>
                  <a:gd name="connsiteY5" fmla="*/ 274730 h 27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4405" h="274730">
                    <a:moveTo>
                      <a:pt x="244406" y="137365"/>
                    </a:moveTo>
                    <a:lnTo>
                      <a:pt x="174252" y="0"/>
                    </a:lnTo>
                    <a:lnTo>
                      <a:pt x="0" y="0"/>
                    </a:lnTo>
                    <a:lnTo>
                      <a:pt x="70154" y="137365"/>
                    </a:lnTo>
                    <a:lnTo>
                      <a:pt x="0" y="274730"/>
                    </a:lnTo>
                    <a:lnTo>
                      <a:pt x="174252" y="274730"/>
                    </a:lnTo>
                    <a:close/>
                  </a:path>
                </a:pathLst>
              </a:custGeom>
              <a:gradFill>
                <a:gsLst>
                  <a:gs pos="0">
                    <a:srgbClr val="FCAD22"/>
                  </a:gs>
                  <a:gs pos="50000">
                    <a:srgbClr val="F89418"/>
                  </a:gs>
                  <a:gs pos="100000">
                    <a:srgbClr val="F47B0F"/>
                  </a:gs>
                </a:gsLst>
                <a:lin ang="0" scaled="1"/>
              </a:gradFill>
              <a:ln w="11302"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9BA8821-C1B1-4007-62CC-BF926AF93959}"/>
                  </a:ext>
                </a:extLst>
              </p:cNvPr>
              <p:cNvSpPr/>
              <p:nvPr/>
            </p:nvSpPr>
            <p:spPr>
              <a:xfrm rot="-4855941">
                <a:off x="4555127" y="5790098"/>
                <a:ext cx="168141" cy="168141"/>
              </a:xfrm>
              <a:custGeom>
                <a:avLst/>
                <a:gdLst>
                  <a:gd name="connsiteX0" fmla="*/ 168142 w 168141"/>
                  <a:gd name="connsiteY0" fmla="*/ 84071 h 168141"/>
                  <a:gd name="connsiteX1" fmla="*/ 84071 w 168141"/>
                  <a:gd name="connsiteY1" fmla="*/ 168142 h 168141"/>
                  <a:gd name="connsiteX2" fmla="*/ 0 w 168141"/>
                  <a:gd name="connsiteY2" fmla="*/ 84071 h 168141"/>
                  <a:gd name="connsiteX3" fmla="*/ 84071 w 168141"/>
                  <a:gd name="connsiteY3" fmla="*/ 0 h 168141"/>
                  <a:gd name="connsiteX4" fmla="*/ 168142 w 168141"/>
                  <a:gd name="connsiteY4" fmla="*/ 84071 h 168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41" h="168141">
                    <a:moveTo>
                      <a:pt x="168142" y="84071"/>
                    </a:moveTo>
                    <a:cubicBezTo>
                      <a:pt x="168142" y="130502"/>
                      <a:pt x="130502" y="168142"/>
                      <a:pt x="84071" y="168142"/>
                    </a:cubicBezTo>
                    <a:cubicBezTo>
                      <a:pt x="37640" y="168142"/>
                      <a:pt x="0" y="130502"/>
                      <a:pt x="0" y="84071"/>
                    </a:cubicBezTo>
                    <a:cubicBezTo>
                      <a:pt x="0" y="37640"/>
                      <a:pt x="37640" y="0"/>
                      <a:pt x="84071" y="0"/>
                    </a:cubicBezTo>
                    <a:cubicBezTo>
                      <a:pt x="130502" y="0"/>
                      <a:pt x="168142" y="37640"/>
                      <a:pt x="168142" y="84071"/>
                    </a:cubicBezTo>
                    <a:close/>
                  </a:path>
                </a:pathLst>
              </a:custGeom>
              <a:solidFill>
                <a:srgbClr val="FFFFFF"/>
              </a:solidFill>
              <a:ln w="11302" cap="flat">
                <a:solidFill>
                  <a:srgbClr val="000000"/>
                </a:solid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47599C7C-57C9-7FF1-C1A6-E6258F738A5C}"/>
                  </a:ext>
                </a:extLst>
              </p:cNvPr>
              <p:cNvSpPr/>
              <p:nvPr/>
            </p:nvSpPr>
            <p:spPr>
              <a:xfrm>
                <a:off x="4590999" y="5825870"/>
                <a:ext cx="96404" cy="96404"/>
              </a:xfrm>
              <a:custGeom>
                <a:avLst/>
                <a:gdLst>
                  <a:gd name="connsiteX0" fmla="*/ 0 w 96404"/>
                  <a:gd name="connsiteY0" fmla="*/ 48202 h 96404"/>
                  <a:gd name="connsiteX1" fmla="*/ 48202 w 96404"/>
                  <a:gd name="connsiteY1" fmla="*/ 0 h 96404"/>
                  <a:gd name="connsiteX2" fmla="*/ 96405 w 96404"/>
                  <a:gd name="connsiteY2" fmla="*/ 48202 h 96404"/>
                  <a:gd name="connsiteX3" fmla="*/ 48202 w 96404"/>
                  <a:gd name="connsiteY3" fmla="*/ 96405 h 96404"/>
                  <a:gd name="connsiteX4" fmla="*/ 0 w 96404"/>
                  <a:gd name="connsiteY4" fmla="*/ 48202 h 9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404" h="96404">
                    <a:moveTo>
                      <a:pt x="0" y="48202"/>
                    </a:moveTo>
                    <a:cubicBezTo>
                      <a:pt x="0" y="21612"/>
                      <a:pt x="21612" y="0"/>
                      <a:pt x="48202" y="0"/>
                    </a:cubicBezTo>
                    <a:cubicBezTo>
                      <a:pt x="74793" y="0"/>
                      <a:pt x="96405" y="21612"/>
                      <a:pt x="96405" y="48202"/>
                    </a:cubicBezTo>
                    <a:cubicBezTo>
                      <a:pt x="96405" y="74793"/>
                      <a:pt x="74793" y="96405"/>
                      <a:pt x="48202" y="96405"/>
                    </a:cubicBezTo>
                    <a:cubicBezTo>
                      <a:pt x="21499" y="96292"/>
                      <a:pt x="0" y="74793"/>
                      <a:pt x="0" y="48202"/>
                    </a:cubicBezTo>
                    <a:close/>
                  </a:path>
                </a:pathLst>
              </a:custGeom>
              <a:gradFill>
                <a:gsLst>
                  <a:gs pos="0">
                    <a:srgbClr val="FCAD22"/>
                  </a:gs>
                  <a:gs pos="50000">
                    <a:srgbClr val="F89418"/>
                  </a:gs>
                  <a:gs pos="100000">
                    <a:srgbClr val="F47B0F"/>
                  </a:gs>
                </a:gsLst>
                <a:lin ang="0" scaled="1"/>
              </a:gradFill>
              <a:ln w="11302" cap="flat">
                <a:noFill/>
                <a:prstDash val="solid"/>
                <a:miter/>
              </a:ln>
            </p:spPr>
            <p:txBody>
              <a:bodyPr rtlCol="0" anchor="ctr"/>
              <a:lstStyle/>
              <a:p>
                <a:endParaRPr lang="en-US"/>
              </a:p>
            </p:txBody>
          </p:sp>
        </p:grpSp>
        <p:grpSp>
          <p:nvGrpSpPr>
            <p:cNvPr id="121" name="Graphic 13">
              <a:extLst>
                <a:ext uri="{FF2B5EF4-FFF2-40B4-BE49-F238E27FC236}">
                  <a16:creationId xmlns:a16="http://schemas.microsoft.com/office/drawing/2014/main" id="{FD5E78A3-1F73-E41A-15EA-441B2ECA1059}"/>
                </a:ext>
              </a:extLst>
            </p:cNvPr>
            <p:cNvGrpSpPr/>
            <p:nvPr/>
          </p:nvGrpSpPr>
          <p:grpSpPr>
            <a:xfrm>
              <a:off x="2439435" y="1985980"/>
              <a:ext cx="2803087" cy="1092585"/>
              <a:chOff x="2439435" y="1985980"/>
              <a:chExt cx="2803087" cy="1092585"/>
            </a:xfrm>
          </p:grpSpPr>
          <p:sp>
            <p:nvSpPr>
              <p:cNvPr id="122" name="Freeform: Shape 121">
                <a:extLst>
                  <a:ext uri="{FF2B5EF4-FFF2-40B4-BE49-F238E27FC236}">
                    <a16:creationId xmlns:a16="http://schemas.microsoft.com/office/drawing/2014/main" id="{FE03297D-D1E2-9E54-FCDD-AC13071B8C2E}"/>
                  </a:ext>
                </a:extLst>
              </p:cNvPr>
              <p:cNvSpPr/>
              <p:nvPr/>
            </p:nvSpPr>
            <p:spPr>
              <a:xfrm>
                <a:off x="3083716" y="1985980"/>
                <a:ext cx="1554806" cy="917314"/>
              </a:xfrm>
              <a:custGeom>
                <a:avLst/>
                <a:gdLst>
                  <a:gd name="connsiteX0" fmla="*/ 1320811 w 1554806"/>
                  <a:gd name="connsiteY0" fmla="*/ 0 h 917314"/>
                  <a:gd name="connsiteX1" fmla="*/ 0 w 1554806"/>
                  <a:gd name="connsiteY1" fmla="*/ 0 h 917314"/>
                  <a:gd name="connsiteX2" fmla="*/ 0 w 1554806"/>
                  <a:gd name="connsiteY2" fmla="*/ 917315 h 917314"/>
                  <a:gd name="connsiteX3" fmla="*/ 1320811 w 1554806"/>
                  <a:gd name="connsiteY3" fmla="*/ 917315 h 917314"/>
                  <a:gd name="connsiteX4" fmla="*/ 1554807 w 1554806"/>
                  <a:gd name="connsiteY4" fmla="*/ 458601 h 917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806" h="917314">
                    <a:moveTo>
                      <a:pt x="1320811" y="0"/>
                    </a:moveTo>
                    <a:lnTo>
                      <a:pt x="0" y="0"/>
                    </a:lnTo>
                    <a:lnTo>
                      <a:pt x="0" y="917315"/>
                    </a:lnTo>
                    <a:lnTo>
                      <a:pt x="1320811" y="917315"/>
                    </a:lnTo>
                    <a:lnTo>
                      <a:pt x="1554807" y="458601"/>
                    </a:lnTo>
                    <a:close/>
                  </a:path>
                </a:pathLst>
              </a:custGeom>
              <a:noFill/>
              <a:ln w="8477" cap="flat">
                <a:solidFill>
                  <a:srgbClr val="000000"/>
                </a:solid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40EF58C3-2631-D68F-1BD5-B3D6CD2341CA}"/>
                  </a:ext>
                </a:extLst>
              </p:cNvPr>
              <p:cNvSpPr/>
              <p:nvPr/>
            </p:nvSpPr>
            <p:spPr>
              <a:xfrm>
                <a:off x="2715410" y="2091663"/>
                <a:ext cx="1804417" cy="705948"/>
              </a:xfrm>
              <a:custGeom>
                <a:avLst/>
                <a:gdLst>
                  <a:gd name="connsiteX0" fmla="*/ 1804418 w 1804417"/>
                  <a:gd name="connsiteY0" fmla="*/ 353031 h 705948"/>
                  <a:gd name="connsiteX1" fmla="*/ 1624395 w 1804417"/>
                  <a:gd name="connsiteY1" fmla="*/ 705949 h 705948"/>
                  <a:gd name="connsiteX2" fmla="*/ 0 w 1804417"/>
                  <a:gd name="connsiteY2" fmla="*/ 705949 h 705948"/>
                  <a:gd name="connsiteX3" fmla="*/ 180136 w 1804417"/>
                  <a:gd name="connsiteY3" fmla="*/ 353031 h 705948"/>
                  <a:gd name="connsiteX4" fmla="*/ 0 w 1804417"/>
                  <a:gd name="connsiteY4" fmla="*/ 0 h 705948"/>
                  <a:gd name="connsiteX5" fmla="*/ 1624395 w 1804417"/>
                  <a:gd name="connsiteY5" fmla="*/ 0 h 70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4417" h="705948">
                    <a:moveTo>
                      <a:pt x="1804418" y="353031"/>
                    </a:moveTo>
                    <a:lnTo>
                      <a:pt x="1624395" y="705949"/>
                    </a:lnTo>
                    <a:lnTo>
                      <a:pt x="0" y="705949"/>
                    </a:lnTo>
                    <a:lnTo>
                      <a:pt x="180136" y="353031"/>
                    </a:lnTo>
                    <a:lnTo>
                      <a:pt x="0" y="0"/>
                    </a:lnTo>
                    <a:lnTo>
                      <a:pt x="1624395" y="0"/>
                    </a:lnTo>
                    <a:close/>
                  </a:path>
                </a:pathLst>
              </a:custGeom>
              <a:solidFill>
                <a:srgbClr val="35CEF9"/>
              </a:solidFill>
              <a:ln w="11302" cap="flat">
                <a:noFill/>
                <a:prstDash val="solid"/>
                <a:miter/>
              </a:ln>
            </p:spPr>
            <p:txBody>
              <a:bodyPr rtlCol="0" anchor="ctr"/>
              <a:lstStyle/>
              <a:p>
                <a:endParaRPr lang="en-US" dirty="0"/>
              </a:p>
            </p:txBody>
          </p:sp>
          <p:sp>
            <p:nvSpPr>
              <p:cNvPr id="126" name="Freeform: Shape 125">
                <a:extLst>
                  <a:ext uri="{FF2B5EF4-FFF2-40B4-BE49-F238E27FC236}">
                    <a16:creationId xmlns:a16="http://schemas.microsoft.com/office/drawing/2014/main" id="{9C648D73-28E0-25A2-ECF5-40AA95CDE1D1}"/>
                  </a:ext>
                </a:extLst>
              </p:cNvPr>
              <p:cNvSpPr/>
              <p:nvPr/>
            </p:nvSpPr>
            <p:spPr>
              <a:xfrm>
                <a:off x="2699116" y="2267839"/>
                <a:ext cx="314446" cy="353709"/>
              </a:xfrm>
              <a:custGeom>
                <a:avLst/>
                <a:gdLst>
                  <a:gd name="connsiteX0" fmla="*/ 314446 w 314446"/>
                  <a:gd name="connsiteY0" fmla="*/ 176855 h 353709"/>
                  <a:gd name="connsiteX1" fmla="*/ 224265 w 314446"/>
                  <a:gd name="connsiteY1" fmla="*/ 353710 h 353709"/>
                  <a:gd name="connsiteX2" fmla="*/ 0 w 314446"/>
                  <a:gd name="connsiteY2" fmla="*/ 353710 h 353709"/>
                  <a:gd name="connsiteX3" fmla="*/ 90181 w 314446"/>
                  <a:gd name="connsiteY3" fmla="*/ 176855 h 353709"/>
                  <a:gd name="connsiteX4" fmla="*/ 0 w 314446"/>
                  <a:gd name="connsiteY4" fmla="*/ 0 h 353709"/>
                  <a:gd name="connsiteX5" fmla="*/ 224265 w 314446"/>
                  <a:gd name="connsiteY5" fmla="*/ 0 h 35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6" h="353709">
                    <a:moveTo>
                      <a:pt x="314446" y="176855"/>
                    </a:moveTo>
                    <a:lnTo>
                      <a:pt x="224265" y="353710"/>
                    </a:lnTo>
                    <a:lnTo>
                      <a:pt x="0" y="353710"/>
                    </a:lnTo>
                    <a:lnTo>
                      <a:pt x="90181" y="176855"/>
                    </a:lnTo>
                    <a:lnTo>
                      <a:pt x="0" y="0"/>
                    </a:lnTo>
                    <a:lnTo>
                      <a:pt x="224265" y="0"/>
                    </a:lnTo>
                    <a:close/>
                  </a:path>
                </a:pathLst>
              </a:custGeom>
              <a:noFill/>
              <a:ln w="8477" cap="flat">
                <a:solidFill>
                  <a:srgbClr val="000000"/>
                </a:solid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085E2076-7BA2-0BD1-A53D-6CB8A26D137F}"/>
                  </a:ext>
                </a:extLst>
              </p:cNvPr>
              <p:cNvSpPr/>
              <p:nvPr/>
            </p:nvSpPr>
            <p:spPr>
              <a:xfrm>
                <a:off x="2439435" y="2307329"/>
                <a:ext cx="244405" cy="274730"/>
              </a:xfrm>
              <a:custGeom>
                <a:avLst/>
                <a:gdLst>
                  <a:gd name="connsiteX0" fmla="*/ 244406 w 244405"/>
                  <a:gd name="connsiteY0" fmla="*/ 137365 h 274730"/>
                  <a:gd name="connsiteX1" fmla="*/ 174252 w 244405"/>
                  <a:gd name="connsiteY1" fmla="*/ 274730 h 274730"/>
                  <a:gd name="connsiteX2" fmla="*/ 0 w 244405"/>
                  <a:gd name="connsiteY2" fmla="*/ 274730 h 274730"/>
                  <a:gd name="connsiteX3" fmla="*/ 70154 w 244405"/>
                  <a:gd name="connsiteY3" fmla="*/ 137365 h 274730"/>
                  <a:gd name="connsiteX4" fmla="*/ 0 w 244405"/>
                  <a:gd name="connsiteY4" fmla="*/ 0 h 274730"/>
                  <a:gd name="connsiteX5" fmla="*/ 174252 w 244405"/>
                  <a:gd name="connsiteY5" fmla="*/ 0 h 27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4405" h="274730">
                    <a:moveTo>
                      <a:pt x="244406" y="137365"/>
                    </a:moveTo>
                    <a:lnTo>
                      <a:pt x="174252" y="274730"/>
                    </a:lnTo>
                    <a:lnTo>
                      <a:pt x="0" y="274730"/>
                    </a:lnTo>
                    <a:lnTo>
                      <a:pt x="70154" y="137365"/>
                    </a:lnTo>
                    <a:lnTo>
                      <a:pt x="0" y="0"/>
                    </a:lnTo>
                    <a:lnTo>
                      <a:pt x="174252" y="0"/>
                    </a:lnTo>
                    <a:close/>
                  </a:path>
                </a:pathLst>
              </a:custGeom>
              <a:gradFill>
                <a:gsLst>
                  <a:gs pos="0">
                    <a:srgbClr val="F27272"/>
                  </a:gs>
                  <a:gs pos="50000">
                    <a:srgbClr val="E75959"/>
                  </a:gs>
                  <a:gs pos="100000">
                    <a:srgbClr val="DD4040"/>
                  </a:gs>
                </a:gsLst>
                <a:lin ang="0" scaled="1"/>
              </a:gradFill>
              <a:ln w="11302"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A35EAF29-3755-9A5A-FE59-D146519ABCA9}"/>
                  </a:ext>
                </a:extLst>
              </p:cNvPr>
              <p:cNvSpPr/>
              <p:nvPr/>
            </p:nvSpPr>
            <p:spPr>
              <a:xfrm>
                <a:off x="4641465" y="2443676"/>
                <a:ext cx="601057" cy="634889"/>
              </a:xfrm>
              <a:custGeom>
                <a:avLst/>
                <a:gdLst>
                  <a:gd name="connsiteX0" fmla="*/ 601058 w 601057"/>
                  <a:gd name="connsiteY0" fmla="*/ 634890 h 634889"/>
                  <a:gd name="connsiteX1" fmla="*/ 271902 w 601057"/>
                  <a:gd name="connsiteY1" fmla="*/ 60196 h 634889"/>
                  <a:gd name="connsiteX2" fmla="*/ 167690 w 601057"/>
                  <a:gd name="connsiteY2" fmla="*/ 0 h 634889"/>
                  <a:gd name="connsiteX3" fmla="*/ 0 w 601057"/>
                  <a:gd name="connsiteY3" fmla="*/ 0 h 634889"/>
                </a:gdLst>
                <a:ahLst/>
                <a:cxnLst>
                  <a:cxn ang="0">
                    <a:pos x="connsiteX0" y="connsiteY0"/>
                  </a:cxn>
                  <a:cxn ang="0">
                    <a:pos x="connsiteX1" y="connsiteY1"/>
                  </a:cxn>
                  <a:cxn ang="0">
                    <a:pos x="connsiteX2" y="connsiteY2"/>
                  </a:cxn>
                  <a:cxn ang="0">
                    <a:pos x="connsiteX3" y="connsiteY3"/>
                  </a:cxn>
                </a:cxnLst>
                <a:rect l="l" t="t" r="r" b="b"/>
                <a:pathLst>
                  <a:path w="601057" h="634889">
                    <a:moveTo>
                      <a:pt x="601058" y="634890"/>
                    </a:moveTo>
                    <a:lnTo>
                      <a:pt x="271902" y="60196"/>
                    </a:lnTo>
                    <a:cubicBezTo>
                      <a:pt x="250403" y="22970"/>
                      <a:pt x="210687" y="0"/>
                      <a:pt x="167690" y="0"/>
                    </a:cubicBezTo>
                    <a:lnTo>
                      <a:pt x="0" y="0"/>
                    </a:lnTo>
                  </a:path>
                </a:pathLst>
              </a:custGeom>
              <a:noFill/>
              <a:ln w="8477" cap="flat">
                <a:solidFill>
                  <a:srgbClr val="000000"/>
                </a:solid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93282B2-D998-6B29-D5AE-4ECF1F3D900F}"/>
                  </a:ext>
                </a:extLst>
              </p:cNvPr>
              <p:cNvSpPr/>
              <p:nvPr/>
            </p:nvSpPr>
            <p:spPr>
              <a:xfrm>
                <a:off x="4555017" y="2358473"/>
                <a:ext cx="168142" cy="168142"/>
              </a:xfrm>
              <a:custGeom>
                <a:avLst/>
                <a:gdLst>
                  <a:gd name="connsiteX0" fmla="*/ 168142 w 168142"/>
                  <a:gd name="connsiteY0" fmla="*/ 84071 h 168142"/>
                  <a:gd name="connsiteX1" fmla="*/ 84071 w 168142"/>
                  <a:gd name="connsiteY1" fmla="*/ 168142 h 168142"/>
                  <a:gd name="connsiteX2" fmla="*/ 0 w 168142"/>
                  <a:gd name="connsiteY2" fmla="*/ 84071 h 168142"/>
                  <a:gd name="connsiteX3" fmla="*/ 84071 w 168142"/>
                  <a:gd name="connsiteY3" fmla="*/ 0 h 168142"/>
                  <a:gd name="connsiteX4" fmla="*/ 168142 w 168142"/>
                  <a:gd name="connsiteY4" fmla="*/ 84071 h 168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42" h="168142">
                    <a:moveTo>
                      <a:pt x="168142" y="84071"/>
                    </a:moveTo>
                    <a:cubicBezTo>
                      <a:pt x="168142" y="130502"/>
                      <a:pt x="130502" y="168142"/>
                      <a:pt x="84071" y="168142"/>
                    </a:cubicBezTo>
                    <a:cubicBezTo>
                      <a:pt x="37640" y="168142"/>
                      <a:pt x="0" y="130502"/>
                      <a:pt x="0" y="84071"/>
                    </a:cubicBezTo>
                    <a:cubicBezTo>
                      <a:pt x="0" y="37640"/>
                      <a:pt x="37640" y="0"/>
                      <a:pt x="84071" y="0"/>
                    </a:cubicBezTo>
                    <a:cubicBezTo>
                      <a:pt x="130502" y="0"/>
                      <a:pt x="168142" y="37640"/>
                      <a:pt x="168142" y="84071"/>
                    </a:cubicBezTo>
                    <a:close/>
                  </a:path>
                </a:pathLst>
              </a:custGeom>
              <a:solidFill>
                <a:srgbClr val="FFFFFF"/>
              </a:solidFill>
              <a:ln w="11302" cap="flat">
                <a:solidFill>
                  <a:srgbClr val="000000"/>
                </a:solid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4CA3113-D967-3128-BCD6-10416E0B5A5B}"/>
                  </a:ext>
                </a:extLst>
              </p:cNvPr>
              <p:cNvSpPr/>
              <p:nvPr/>
            </p:nvSpPr>
            <p:spPr>
              <a:xfrm>
                <a:off x="4590886" y="2394342"/>
                <a:ext cx="96404" cy="96404"/>
              </a:xfrm>
              <a:custGeom>
                <a:avLst/>
                <a:gdLst>
                  <a:gd name="connsiteX0" fmla="*/ 96405 w 96404"/>
                  <a:gd name="connsiteY0" fmla="*/ 48202 h 96404"/>
                  <a:gd name="connsiteX1" fmla="*/ 48202 w 96404"/>
                  <a:gd name="connsiteY1" fmla="*/ 96405 h 96404"/>
                  <a:gd name="connsiteX2" fmla="*/ 0 w 96404"/>
                  <a:gd name="connsiteY2" fmla="*/ 48202 h 96404"/>
                  <a:gd name="connsiteX3" fmla="*/ 48202 w 96404"/>
                  <a:gd name="connsiteY3" fmla="*/ 0 h 96404"/>
                  <a:gd name="connsiteX4" fmla="*/ 96405 w 96404"/>
                  <a:gd name="connsiteY4" fmla="*/ 48202 h 9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404" h="96404">
                    <a:moveTo>
                      <a:pt x="96405" y="48202"/>
                    </a:moveTo>
                    <a:cubicBezTo>
                      <a:pt x="96405" y="74824"/>
                      <a:pt x="74824" y="96405"/>
                      <a:pt x="48202" y="96405"/>
                    </a:cubicBezTo>
                    <a:cubicBezTo>
                      <a:pt x="21581" y="96405"/>
                      <a:pt x="0" y="74824"/>
                      <a:pt x="0" y="48202"/>
                    </a:cubicBezTo>
                    <a:cubicBezTo>
                      <a:pt x="0" y="21581"/>
                      <a:pt x="21581" y="0"/>
                      <a:pt x="48202" y="0"/>
                    </a:cubicBezTo>
                    <a:cubicBezTo>
                      <a:pt x="74824" y="0"/>
                      <a:pt x="96405" y="21581"/>
                      <a:pt x="96405" y="48202"/>
                    </a:cubicBezTo>
                    <a:close/>
                  </a:path>
                </a:pathLst>
              </a:custGeom>
              <a:gradFill>
                <a:gsLst>
                  <a:gs pos="0">
                    <a:srgbClr val="F27272"/>
                  </a:gs>
                  <a:gs pos="50000">
                    <a:srgbClr val="E75959"/>
                  </a:gs>
                  <a:gs pos="100000">
                    <a:srgbClr val="DD4040"/>
                  </a:gs>
                </a:gsLst>
                <a:lin ang="0" scaled="1"/>
              </a:gradFill>
              <a:ln w="11302" cap="flat">
                <a:noFill/>
                <a:prstDash val="solid"/>
                <a:miter/>
              </a:ln>
            </p:spPr>
            <p:txBody>
              <a:bodyPr rtlCol="0" anchor="ctr"/>
              <a:lstStyle/>
              <a:p>
                <a:endParaRPr lang="en-US"/>
              </a:p>
            </p:txBody>
          </p:sp>
        </p:grpSp>
        <p:grpSp>
          <p:nvGrpSpPr>
            <p:cNvPr id="131" name="Graphic 13">
              <a:extLst>
                <a:ext uri="{FF2B5EF4-FFF2-40B4-BE49-F238E27FC236}">
                  <a16:creationId xmlns:a16="http://schemas.microsoft.com/office/drawing/2014/main" id="{73758DFC-2BBE-37B0-B688-475716500A5D}"/>
                </a:ext>
              </a:extLst>
            </p:cNvPr>
            <p:cNvGrpSpPr/>
            <p:nvPr/>
          </p:nvGrpSpPr>
          <p:grpSpPr>
            <a:xfrm>
              <a:off x="7112228" y="3702367"/>
              <a:ext cx="2635059" cy="917427"/>
              <a:chOff x="7112228" y="3702367"/>
              <a:chExt cx="2635059" cy="917427"/>
            </a:xfrm>
          </p:grpSpPr>
          <p:sp>
            <p:nvSpPr>
              <p:cNvPr id="132" name="Freeform: Shape 131">
                <a:extLst>
                  <a:ext uri="{FF2B5EF4-FFF2-40B4-BE49-F238E27FC236}">
                    <a16:creationId xmlns:a16="http://schemas.microsoft.com/office/drawing/2014/main" id="{3E879E9A-3ACD-FF0F-8C5B-BC2F13D3607F}"/>
                  </a:ext>
                </a:extLst>
              </p:cNvPr>
              <p:cNvSpPr/>
              <p:nvPr/>
            </p:nvSpPr>
            <p:spPr>
              <a:xfrm>
                <a:off x="7548198" y="3702367"/>
                <a:ext cx="1554693" cy="917427"/>
              </a:xfrm>
              <a:custGeom>
                <a:avLst/>
                <a:gdLst>
                  <a:gd name="connsiteX0" fmla="*/ 233996 w 1554693"/>
                  <a:gd name="connsiteY0" fmla="*/ 0 h 917427"/>
                  <a:gd name="connsiteX1" fmla="*/ 1554694 w 1554693"/>
                  <a:gd name="connsiteY1" fmla="*/ 0 h 917427"/>
                  <a:gd name="connsiteX2" fmla="*/ 1554694 w 1554693"/>
                  <a:gd name="connsiteY2" fmla="*/ 917428 h 917427"/>
                  <a:gd name="connsiteX3" fmla="*/ 233996 w 1554693"/>
                  <a:gd name="connsiteY3" fmla="*/ 917428 h 917427"/>
                  <a:gd name="connsiteX4" fmla="*/ 0 w 1554693"/>
                  <a:gd name="connsiteY4" fmla="*/ 458714 h 917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693" h="917427">
                    <a:moveTo>
                      <a:pt x="233996" y="0"/>
                    </a:moveTo>
                    <a:lnTo>
                      <a:pt x="1554694" y="0"/>
                    </a:lnTo>
                    <a:lnTo>
                      <a:pt x="1554694" y="917428"/>
                    </a:lnTo>
                    <a:lnTo>
                      <a:pt x="233996" y="917428"/>
                    </a:lnTo>
                    <a:lnTo>
                      <a:pt x="0" y="458714"/>
                    </a:lnTo>
                    <a:close/>
                  </a:path>
                </a:pathLst>
              </a:custGeom>
              <a:noFill/>
              <a:ln w="8477" cap="flat">
                <a:solidFill>
                  <a:srgbClr val="000000"/>
                </a:solid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62D003E-8556-2737-6610-EA49D2742DFC}"/>
                  </a:ext>
                </a:extLst>
              </p:cNvPr>
              <p:cNvSpPr/>
              <p:nvPr/>
            </p:nvSpPr>
            <p:spPr>
              <a:xfrm>
                <a:off x="7666781" y="3808163"/>
                <a:ext cx="1804417" cy="705948"/>
              </a:xfrm>
              <a:custGeom>
                <a:avLst/>
                <a:gdLst>
                  <a:gd name="connsiteX0" fmla="*/ 0 w 1804417"/>
                  <a:gd name="connsiteY0" fmla="*/ 352918 h 705948"/>
                  <a:gd name="connsiteX1" fmla="*/ 180136 w 1804417"/>
                  <a:gd name="connsiteY1" fmla="*/ 705949 h 705948"/>
                  <a:gd name="connsiteX2" fmla="*/ 1804418 w 1804417"/>
                  <a:gd name="connsiteY2" fmla="*/ 705949 h 705948"/>
                  <a:gd name="connsiteX3" fmla="*/ 1624395 w 1804417"/>
                  <a:gd name="connsiteY3" fmla="*/ 352918 h 705948"/>
                  <a:gd name="connsiteX4" fmla="*/ 1804418 w 1804417"/>
                  <a:gd name="connsiteY4" fmla="*/ 0 h 705948"/>
                  <a:gd name="connsiteX5" fmla="*/ 180136 w 1804417"/>
                  <a:gd name="connsiteY5" fmla="*/ 0 h 70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4417" h="705948">
                    <a:moveTo>
                      <a:pt x="0" y="352918"/>
                    </a:moveTo>
                    <a:lnTo>
                      <a:pt x="180136" y="705949"/>
                    </a:lnTo>
                    <a:lnTo>
                      <a:pt x="1804418" y="705949"/>
                    </a:lnTo>
                    <a:lnTo>
                      <a:pt x="1624395" y="352918"/>
                    </a:lnTo>
                    <a:lnTo>
                      <a:pt x="1804418" y="0"/>
                    </a:lnTo>
                    <a:lnTo>
                      <a:pt x="180136" y="0"/>
                    </a:lnTo>
                    <a:close/>
                  </a:path>
                </a:pathLst>
              </a:custGeom>
              <a:solidFill>
                <a:srgbClr val="ECE394"/>
              </a:solidFill>
              <a:ln w="11302"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24BE41C-C777-88AF-34FC-E50AAEC30C5F}"/>
                  </a:ext>
                </a:extLst>
              </p:cNvPr>
              <p:cNvSpPr/>
              <p:nvPr/>
            </p:nvSpPr>
            <p:spPr>
              <a:xfrm>
                <a:off x="9173046" y="3984339"/>
                <a:ext cx="314559" cy="353596"/>
              </a:xfrm>
              <a:custGeom>
                <a:avLst/>
                <a:gdLst>
                  <a:gd name="connsiteX0" fmla="*/ 0 w 314559"/>
                  <a:gd name="connsiteY0" fmla="*/ 176742 h 353596"/>
                  <a:gd name="connsiteX1" fmla="*/ 90294 w 314559"/>
                  <a:gd name="connsiteY1" fmla="*/ 353597 h 353596"/>
                  <a:gd name="connsiteX2" fmla="*/ 314559 w 314559"/>
                  <a:gd name="connsiteY2" fmla="*/ 353597 h 353596"/>
                  <a:gd name="connsiteX3" fmla="*/ 224378 w 314559"/>
                  <a:gd name="connsiteY3" fmla="*/ 176742 h 353596"/>
                  <a:gd name="connsiteX4" fmla="*/ 314559 w 314559"/>
                  <a:gd name="connsiteY4" fmla="*/ 0 h 353596"/>
                  <a:gd name="connsiteX5" fmla="*/ 90294 w 314559"/>
                  <a:gd name="connsiteY5" fmla="*/ 0 h 35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559" h="353596">
                    <a:moveTo>
                      <a:pt x="0" y="176742"/>
                    </a:moveTo>
                    <a:lnTo>
                      <a:pt x="90294" y="353597"/>
                    </a:lnTo>
                    <a:lnTo>
                      <a:pt x="314559" y="353597"/>
                    </a:lnTo>
                    <a:lnTo>
                      <a:pt x="224378" y="176742"/>
                    </a:lnTo>
                    <a:lnTo>
                      <a:pt x="314559" y="0"/>
                    </a:lnTo>
                    <a:lnTo>
                      <a:pt x="90294" y="0"/>
                    </a:lnTo>
                    <a:close/>
                  </a:path>
                </a:pathLst>
              </a:custGeom>
              <a:noFill/>
              <a:ln w="8477" cap="flat">
                <a:solidFill>
                  <a:srgbClr val="000000"/>
                </a:solid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90CC28C-C2DA-EBEF-DE2C-14376AB5690C}"/>
                  </a:ext>
                </a:extLst>
              </p:cNvPr>
              <p:cNvSpPr/>
              <p:nvPr/>
            </p:nvSpPr>
            <p:spPr>
              <a:xfrm>
                <a:off x="9502881" y="4023715"/>
                <a:ext cx="244406" cy="274843"/>
              </a:xfrm>
              <a:custGeom>
                <a:avLst/>
                <a:gdLst>
                  <a:gd name="connsiteX0" fmla="*/ 0 w 244406"/>
                  <a:gd name="connsiteY0" fmla="*/ 137365 h 274843"/>
                  <a:gd name="connsiteX1" fmla="*/ 70040 w 244406"/>
                  <a:gd name="connsiteY1" fmla="*/ 274844 h 274843"/>
                  <a:gd name="connsiteX2" fmla="*/ 244406 w 244406"/>
                  <a:gd name="connsiteY2" fmla="*/ 274844 h 274843"/>
                  <a:gd name="connsiteX3" fmla="*/ 174253 w 244406"/>
                  <a:gd name="connsiteY3" fmla="*/ 137365 h 274843"/>
                  <a:gd name="connsiteX4" fmla="*/ 244406 w 244406"/>
                  <a:gd name="connsiteY4" fmla="*/ 0 h 274843"/>
                  <a:gd name="connsiteX5" fmla="*/ 70040 w 244406"/>
                  <a:gd name="connsiteY5" fmla="*/ 0 h 27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4406" h="274843">
                    <a:moveTo>
                      <a:pt x="0" y="137365"/>
                    </a:moveTo>
                    <a:lnTo>
                      <a:pt x="70040" y="274844"/>
                    </a:lnTo>
                    <a:lnTo>
                      <a:pt x="244406" y="274844"/>
                    </a:lnTo>
                    <a:lnTo>
                      <a:pt x="174253" y="137365"/>
                    </a:lnTo>
                    <a:lnTo>
                      <a:pt x="244406" y="0"/>
                    </a:lnTo>
                    <a:lnTo>
                      <a:pt x="70040" y="0"/>
                    </a:lnTo>
                    <a:close/>
                  </a:path>
                </a:pathLst>
              </a:custGeom>
              <a:gradFill>
                <a:gsLst>
                  <a:gs pos="0">
                    <a:srgbClr val="415984"/>
                  </a:gs>
                  <a:gs pos="50000">
                    <a:srgbClr val="31496F"/>
                  </a:gs>
                  <a:gs pos="100000">
                    <a:srgbClr val="22395B"/>
                  </a:gs>
                </a:gsLst>
                <a:lin ang="0" scaled="1"/>
              </a:gradFill>
              <a:ln w="11302"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D909BCC-CFF6-FFB4-0EB5-1A3DEE62AC09}"/>
                  </a:ext>
                </a:extLst>
              </p:cNvPr>
              <p:cNvSpPr/>
              <p:nvPr/>
            </p:nvSpPr>
            <p:spPr>
              <a:xfrm>
                <a:off x="7463448" y="4074973"/>
                <a:ext cx="168142" cy="168142"/>
              </a:xfrm>
              <a:custGeom>
                <a:avLst/>
                <a:gdLst>
                  <a:gd name="connsiteX0" fmla="*/ 168142 w 168142"/>
                  <a:gd name="connsiteY0" fmla="*/ 84071 h 168142"/>
                  <a:gd name="connsiteX1" fmla="*/ 84071 w 168142"/>
                  <a:gd name="connsiteY1" fmla="*/ 168142 h 168142"/>
                  <a:gd name="connsiteX2" fmla="*/ 0 w 168142"/>
                  <a:gd name="connsiteY2" fmla="*/ 84071 h 168142"/>
                  <a:gd name="connsiteX3" fmla="*/ 84071 w 168142"/>
                  <a:gd name="connsiteY3" fmla="*/ 0 h 168142"/>
                  <a:gd name="connsiteX4" fmla="*/ 168142 w 168142"/>
                  <a:gd name="connsiteY4" fmla="*/ 84071 h 168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42" h="168142">
                    <a:moveTo>
                      <a:pt x="168142" y="84071"/>
                    </a:moveTo>
                    <a:cubicBezTo>
                      <a:pt x="168142" y="130502"/>
                      <a:pt x="130502" y="168142"/>
                      <a:pt x="84071" y="168142"/>
                    </a:cubicBezTo>
                    <a:cubicBezTo>
                      <a:pt x="37640" y="168142"/>
                      <a:pt x="0" y="130502"/>
                      <a:pt x="0" y="84071"/>
                    </a:cubicBezTo>
                    <a:cubicBezTo>
                      <a:pt x="0" y="37640"/>
                      <a:pt x="37640" y="0"/>
                      <a:pt x="84071" y="0"/>
                    </a:cubicBezTo>
                    <a:cubicBezTo>
                      <a:pt x="130502" y="0"/>
                      <a:pt x="168142" y="37640"/>
                      <a:pt x="168142" y="84071"/>
                    </a:cubicBezTo>
                    <a:close/>
                  </a:path>
                </a:pathLst>
              </a:custGeom>
              <a:solidFill>
                <a:srgbClr val="FFFFFF"/>
              </a:solidFill>
              <a:ln w="11302" cap="flat">
                <a:solidFill>
                  <a:srgbClr val="000000"/>
                </a:solid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067BB9DD-4C7C-E972-DD27-74DD91D99F1D}"/>
                  </a:ext>
                </a:extLst>
              </p:cNvPr>
              <p:cNvSpPr/>
              <p:nvPr/>
            </p:nvSpPr>
            <p:spPr>
              <a:xfrm>
                <a:off x="7499317" y="4110842"/>
                <a:ext cx="96404" cy="96404"/>
              </a:xfrm>
              <a:custGeom>
                <a:avLst/>
                <a:gdLst>
                  <a:gd name="connsiteX0" fmla="*/ 96404 w 96404"/>
                  <a:gd name="connsiteY0" fmla="*/ 48202 h 96404"/>
                  <a:gd name="connsiteX1" fmla="*/ 48202 w 96404"/>
                  <a:gd name="connsiteY1" fmla="*/ 96405 h 96404"/>
                  <a:gd name="connsiteX2" fmla="*/ 0 w 96404"/>
                  <a:gd name="connsiteY2" fmla="*/ 48202 h 96404"/>
                  <a:gd name="connsiteX3" fmla="*/ 48202 w 96404"/>
                  <a:gd name="connsiteY3" fmla="*/ 0 h 96404"/>
                  <a:gd name="connsiteX4" fmla="*/ 96404 w 96404"/>
                  <a:gd name="connsiteY4" fmla="*/ 48202 h 9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404" h="96404">
                    <a:moveTo>
                      <a:pt x="96404" y="48202"/>
                    </a:moveTo>
                    <a:cubicBezTo>
                      <a:pt x="96404" y="74793"/>
                      <a:pt x="74793" y="96405"/>
                      <a:pt x="48202" y="96405"/>
                    </a:cubicBezTo>
                    <a:cubicBezTo>
                      <a:pt x="21612" y="96405"/>
                      <a:pt x="0" y="74793"/>
                      <a:pt x="0" y="48202"/>
                    </a:cubicBezTo>
                    <a:cubicBezTo>
                      <a:pt x="0" y="21612"/>
                      <a:pt x="21612" y="0"/>
                      <a:pt x="48202" y="0"/>
                    </a:cubicBezTo>
                    <a:cubicBezTo>
                      <a:pt x="74793" y="0"/>
                      <a:pt x="96404" y="21612"/>
                      <a:pt x="96404" y="48202"/>
                    </a:cubicBezTo>
                    <a:close/>
                  </a:path>
                </a:pathLst>
              </a:custGeom>
              <a:gradFill>
                <a:gsLst>
                  <a:gs pos="0">
                    <a:srgbClr val="415984"/>
                  </a:gs>
                  <a:gs pos="50000">
                    <a:srgbClr val="31496F"/>
                  </a:gs>
                  <a:gs pos="100000">
                    <a:srgbClr val="22395B"/>
                  </a:gs>
                </a:gsLst>
                <a:lin ang="0" scaled="1"/>
              </a:gradFill>
              <a:ln w="11302"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09B8A4EB-8DE4-C3F6-039B-4C4E7F9DDDCE}"/>
                  </a:ext>
                </a:extLst>
              </p:cNvPr>
              <p:cNvSpPr/>
              <p:nvPr/>
            </p:nvSpPr>
            <p:spPr>
              <a:xfrm>
                <a:off x="7112228" y="4158139"/>
                <a:ext cx="351220" cy="11315"/>
              </a:xfrm>
              <a:custGeom>
                <a:avLst/>
                <a:gdLst>
                  <a:gd name="connsiteX0" fmla="*/ 0 w 351220"/>
                  <a:gd name="connsiteY0" fmla="*/ 0 h 11315"/>
                  <a:gd name="connsiteX1" fmla="*/ 351220 w 351220"/>
                  <a:gd name="connsiteY1" fmla="*/ 0 h 11315"/>
                </a:gdLst>
                <a:ahLst/>
                <a:cxnLst>
                  <a:cxn ang="0">
                    <a:pos x="connsiteX0" y="connsiteY0"/>
                  </a:cxn>
                  <a:cxn ang="0">
                    <a:pos x="connsiteX1" y="connsiteY1"/>
                  </a:cxn>
                </a:cxnLst>
                <a:rect l="l" t="t" r="r" b="b"/>
                <a:pathLst>
                  <a:path w="351220" h="11315">
                    <a:moveTo>
                      <a:pt x="0" y="0"/>
                    </a:moveTo>
                    <a:lnTo>
                      <a:pt x="351220" y="0"/>
                    </a:lnTo>
                  </a:path>
                </a:pathLst>
              </a:custGeom>
              <a:ln w="11302" cap="flat">
                <a:solidFill>
                  <a:srgbClr val="000000"/>
                </a:solidFill>
                <a:prstDash val="solid"/>
                <a:miter/>
              </a:ln>
            </p:spPr>
            <p:txBody>
              <a:bodyPr rtlCol="0" anchor="ctr"/>
              <a:lstStyle/>
              <a:p>
                <a:endParaRPr lang="en-US"/>
              </a:p>
            </p:txBody>
          </p:sp>
        </p:grpSp>
        <p:grpSp>
          <p:nvGrpSpPr>
            <p:cNvPr id="141" name="Graphic 13">
              <a:extLst>
                <a:ext uri="{FF2B5EF4-FFF2-40B4-BE49-F238E27FC236}">
                  <a16:creationId xmlns:a16="http://schemas.microsoft.com/office/drawing/2014/main" id="{096EC9D3-7800-DE4E-6E99-5E96D77A2288}"/>
                </a:ext>
              </a:extLst>
            </p:cNvPr>
            <p:cNvGrpSpPr/>
            <p:nvPr/>
          </p:nvGrpSpPr>
          <p:grpSpPr>
            <a:xfrm>
              <a:off x="6484014" y="5234770"/>
              <a:ext cx="2805012" cy="1095866"/>
              <a:chOff x="6484014" y="5234770"/>
              <a:chExt cx="2805012" cy="1095866"/>
            </a:xfrm>
          </p:grpSpPr>
          <p:sp>
            <p:nvSpPr>
              <p:cNvPr id="142" name="Freeform: Shape 141">
                <a:extLst>
                  <a:ext uri="{FF2B5EF4-FFF2-40B4-BE49-F238E27FC236}">
                    <a16:creationId xmlns:a16="http://schemas.microsoft.com/office/drawing/2014/main" id="{F614548C-F876-9953-82D5-8CA53D6179D0}"/>
                  </a:ext>
                </a:extLst>
              </p:cNvPr>
              <p:cNvSpPr/>
              <p:nvPr/>
            </p:nvSpPr>
            <p:spPr>
              <a:xfrm>
                <a:off x="6484014" y="5234770"/>
                <a:ext cx="602981" cy="638058"/>
              </a:xfrm>
              <a:custGeom>
                <a:avLst/>
                <a:gdLst>
                  <a:gd name="connsiteX0" fmla="*/ 0 w 602981"/>
                  <a:gd name="connsiteY0" fmla="*/ 0 h 638058"/>
                  <a:gd name="connsiteX1" fmla="*/ 331080 w 602981"/>
                  <a:gd name="connsiteY1" fmla="*/ 577862 h 638058"/>
                  <a:gd name="connsiteX2" fmla="*/ 435292 w 602981"/>
                  <a:gd name="connsiteY2" fmla="*/ 638058 h 638058"/>
                  <a:gd name="connsiteX3" fmla="*/ 602981 w 602981"/>
                  <a:gd name="connsiteY3" fmla="*/ 638058 h 638058"/>
                </a:gdLst>
                <a:ahLst/>
                <a:cxnLst>
                  <a:cxn ang="0">
                    <a:pos x="connsiteX0" y="connsiteY0"/>
                  </a:cxn>
                  <a:cxn ang="0">
                    <a:pos x="connsiteX1" y="connsiteY1"/>
                  </a:cxn>
                  <a:cxn ang="0">
                    <a:pos x="connsiteX2" y="connsiteY2"/>
                  </a:cxn>
                  <a:cxn ang="0">
                    <a:pos x="connsiteX3" y="connsiteY3"/>
                  </a:cxn>
                </a:cxnLst>
                <a:rect l="l" t="t" r="r" b="b"/>
                <a:pathLst>
                  <a:path w="602981" h="638058">
                    <a:moveTo>
                      <a:pt x="0" y="0"/>
                    </a:moveTo>
                    <a:lnTo>
                      <a:pt x="331080" y="577862"/>
                    </a:lnTo>
                    <a:cubicBezTo>
                      <a:pt x="352578" y="615088"/>
                      <a:pt x="392294" y="638058"/>
                      <a:pt x="435292" y="638058"/>
                    </a:cubicBezTo>
                    <a:lnTo>
                      <a:pt x="602981" y="638058"/>
                    </a:lnTo>
                  </a:path>
                </a:pathLst>
              </a:custGeom>
              <a:noFill/>
              <a:ln w="8477" cap="flat">
                <a:solidFill>
                  <a:srgbClr val="000000"/>
                </a:solid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F245701B-7F3F-1E28-6AF8-CEC70F453947}"/>
                  </a:ext>
                </a:extLst>
              </p:cNvPr>
              <p:cNvSpPr/>
              <p:nvPr/>
            </p:nvSpPr>
            <p:spPr>
              <a:xfrm>
                <a:off x="7089937" y="5413322"/>
                <a:ext cx="1554807" cy="917314"/>
              </a:xfrm>
              <a:custGeom>
                <a:avLst/>
                <a:gdLst>
                  <a:gd name="connsiteX0" fmla="*/ 234109 w 1554807"/>
                  <a:gd name="connsiteY0" fmla="*/ 917315 h 917314"/>
                  <a:gd name="connsiteX1" fmla="*/ 1554807 w 1554807"/>
                  <a:gd name="connsiteY1" fmla="*/ 917315 h 917314"/>
                  <a:gd name="connsiteX2" fmla="*/ 1554807 w 1554807"/>
                  <a:gd name="connsiteY2" fmla="*/ 0 h 917314"/>
                  <a:gd name="connsiteX3" fmla="*/ 234109 w 1554807"/>
                  <a:gd name="connsiteY3" fmla="*/ 0 h 917314"/>
                  <a:gd name="connsiteX4" fmla="*/ 0 w 1554807"/>
                  <a:gd name="connsiteY4" fmla="*/ 458714 h 917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807" h="917314">
                    <a:moveTo>
                      <a:pt x="234109" y="917315"/>
                    </a:moveTo>
                    <a:lnTo>
                      <a:pt x="1554807" y="917315"/>
                    </a:lnTo>
                    <a:lnTo>
                      <a:pt x="1554807" y="0"/>
                    </a:lnTo>
                    <a:lnTo>
                      <a:pt x="234109" y="0"/>
                    </a:lnTo>
                    <a:lnTo>
                      <a:pt x="0" y="458714"/>
                    </a:lnTo>
                    <a:close/>
                  </a:path>
                </a:pathLst>
              </a:custGeom>
              <a:noFill/>
              <a:ln w="8477" cap="flat">
                <a:solidFill>
                  <a:srgbClr val="000000"/>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86571EFF-BCCC-EC0F-2335-AC944FAEC9D7}"/>
                  </a:ext>
                </a:extLst>
              </p:cNvPr>
              <p:cNvSpPr/>
              <p:nvPr/>
            </p:nvSpPr>
            <p:spPr>
              <a:xfrm>
                <a:off x="7208633" y="5519005"/>
                <a:ext cx="1804417" cy="705948"/>
              </a:xfrm>
              <a:custGeom>
                <a:avLst/>
                <a:gdLst>
                  <a:gd name="connsiteX0" fmla="*/ 0 w 1804417"/>
                  <a:gd name="connsiteY0" fmla="*/ 352918 h 705948"/>
                  <a:gd name="connsiteX1" fmla="*/ 180136 w 1804417"/>
                  <a:gd name="connsiteY1" fmla="*/ 0 h 705948"/>
                  <a:gd name="connsiteX2" fmla="*/ 1804418 w 1804417"/>
                  <a:gd name="connsiteY2" fmla="*/ 0 h 705948"/>
                  <a:gd name="connsiteX3" fmla="*/ 1624394 w 1804417"/>
                  <a:gd name="connsiteY3" fmla="*/ 352918 h 705948"/>
                  <a:gd name="connsiteX4" fmla="*/ 1804418 w 1804417"/>
                  <a:gd name="connsiteY4" fmla="*/ 705949 h 705948"/>
                  <a:gd name="connsiteX5" fmla="*/ 180136 w 1804417"/>
                  <a:gd name="connsiteY5" fmla="*/ 705949 h 70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4417" h="705948">
                    <a:moveTo>
                      <a:pt x="0" y="352918"/>
                    </a:moveTo>
                    <a:lnTo>
                      <a:pt x="180136" y="0"/>
                    </a:lnTo>
                    <a:lnTo>
                      <a:pt x="1804418" y="0"/>
                    </a:lnTo>
                    <a:lnTo>
                      <a:pt x="1624394" y="352918"/>
                    </a:lnTo>
                    <a:lnTo>
                      <a:pt x="1804418" y="705949"/>
                    </a:lnTo>
                    <a:lnTo>
                      <a:pt x="180136" y="705949"/>
                    </a:lnTo>
                    <a:close/>
                  </a:path>
                </a:pathLst>
              </a:custGeom>
              <a:solidFill>
                <a:srgbClr val="35CEF9"/>
              </a:solidFill>
              <a:ln w="11302"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1B27EFE-38D4-FA56-97AE-1FFF10A6A86E}"/>
                  </a:ext>
                </a:extLst>
              </p:cNvPr>
              <p:cNvSpPr/>
              <p:nvPr/>
            </p:nvSpPr>
            <p:spPr>
              <a:xfrm>
                <a:off x="8714897" y="5695068"/>
                <a:ext cx="314560" cy="353709"/>
              </a:xfrm>
              <a:custGeom>
                <a:avLst/>
                <a:gdLst>
                  <a:gd name="connsiteX0" fmla="*/ 0 w 314560"/>
                  <a:gd name="connsiteY0" fmla="*/ 176855 h 353709"/>
                  <a:gd name="connsiteX1" fmla="*/ 90182 w 314560"/>
                  <a:gd name="connsiteY1" fmla="*/ 0 h 353709"/>
                  <a:gd name="connsiteX2" fmla="*/ 314560 w 314560"/>
                  <a:gd name="connsiteY2" fmla="*/ 0 h 353709"/>
                  <a:gd name="connsiteX3" fmla="*/ 224265 w 314560"/>
                  <a:gd name="connsiteY3" fmla="*/ 176855 h 353709"/>
                  <a:gd name="connsiteX4" fmla="*/ 314560 w 314560"/>
                  <a:gd name="connsiteY4" fmla="*/ 353710 h 353709"/>
                  <a:gd name="connsiteX5" fmla="*/ 90182 w 314560"/>
                  <a:gd name="connsiteY5" fmla="*/ 353710 h 35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560" h="353709">
                    <a:moveTo>
                      <a:pt x="0" y="176855"/>
                    </a:moveTo>
                    <a:lnTo>
                      <a:pt x="90182" y="0"/>
                    </a:lnTo>
                    <a:lnTo>
                      <a:pt x="314560" y="0"/>
                    </a:lnTo>
                    <a:lnTo>
                      <a:pt x="224265" y="176855"/>
                    </a:lnTo>
                    <a:lnTo>
                      <a:pt x="314560" y="353710"/>
                    </a:lnTo>
                    <a:lnTo>
                      <a:pt x="90182" y="353710"/>
                    </a:lnTo>
                    <a:close/>
                  </a:path>
                </a:pathLst>
              </a:custGeom>
              <a:noFill/>
              <a:ln w="8477" cap="flat">
                <a:solidFill>
                  <a:srgbClr val="000000"/>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B84884A-1A03-D7C3-3C82-6FEF8DEC0C58}"/>
                  </a:ext>
                </a:extLst>
              </p:cNvPr>
              <p:cNvSpPr/>
              <p:nvPr/>
            </p:nvSpPr>
            <p:spPr>
              <a:xfrm>
                <a:off x="9044733" y="5734558"/>
                <a:ext cx="244293" cy="274730"/>
              </a:xfrm>
              <a:custGeom>
                <a:avLst/>
                <a:gdLst>
                  <a:gd name="connsiteX0" fmla="*/ 0 w 244293"/>
                  <a:gd name="connsiteY0" fmla="*/ 137365 h 274730"/>
                  <a:gd name="connsiteX1" fmla="*/ 70040 w 244293"/>
                  <a:gd name="connsiteY1" fmla="*/ 0 h 274730"/>
                  <a:gd name="connsiteX2" fmla="*/ 244293 w 244293"/>
                  <a:gd name="connsiteY2" fmla="*/ 0 h 274730"/>
                  <a:gd name="connsiteX3" fmla="*/ 174253 w 244293"/>
                  <a:gd name="connsiteY3" fmla="*/ 137365 h 274730"/>
                  <a:gd name="connsiteX4" fmla="*/ 244293 w 244293"/>
                  <a:gd name="connsiteY4" fmla="*/ 274730 h 274730"/>
                  <a:gd name="connsiteX5" fmla="*/ 70040 w 244293"/>
                  <a:gd name="connsiteY5" fmla="*/ 274730 h 27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4293" h="274730">
                    <a:moveTo>
                      <a:pt x="0" y="137365"/>
                    </a:moveTo>
                    <a:lnTo>
                      <a:pt x="70040" y="0"/>
                    </a:lnTo>
                    <a:lnTo>
                      <a:pt x="244293" y="0"/>
                    </a:lnTo>
                    <a:lnTo>
                      <a:pt x="174253" y="137365"/>
                    </a:lnTo>
                    <a:lnTo>
                      <a:pt x="244293" y="274730"/>
                    </a:lnTo>
                    <a:lnTo>
                      <a:pt x="70040" y="274730"/>
                    </a:lnTo>
                    <a:close/>
                  </a:path>
                </a:pathLst>
              </a:custGeom>
              <a:gradFill>
                <a:gsLst>
                  <a:gs pos="0">
                    <a:srgbClr val="3ACCC5"/>
                  </a:gs>
                  <a:gs pos="50000">
                    <a:srgbClr val="2AB8B0"/>
                  </a:gs>
                  <a:gs pos="100000">
                    <a:srgbClr val="1BA59B"/>
                  </a:gs>
                </a:gsLst>
                <a:lin ang="0" scaled="1"/>
              </a:gradFill>
              <a:ln w="11302"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8B9EB9E-DB15-A089-FDFF-E9CCCEDC42FD}"/>
                  </a:ext>
                </a:extLst>
              </p:cNvPr>
              <p:cNvSpPr/>
              <p:nvPr/>
            </p:nvSpPr>
            <p:spPr>
              <a:xfrm rot="-570169">
                <a:off x="7005407" y="5790122"/>
                <a:ext cx="168146" cy="168146"/>
              </a:xfrm>
              <a:custGeom>
                <a:avLst/>
                <a:gdLst>
                  <a:gd name="connsiteX0" fmla="*/ 168146 w 168146"/>
                  <a:gd name="connsiteY0" fmla="*/ 84073 h 168146"/>
                  <a:gd name="connsiteX1" fmla="*/ 84073 w 168146"/>
                  <a:gd name="connsiteY1" fmla="*/ 168146 h 168146"/>
                  <a:gd name="connsiteX2" fmla="*/ 0 w 168146"/>
                  <a:gd name="connsiteY2" fmla="*/ 84073 h 168146"/>
                  <a:gd name="connsiteX3" fmla="*/ 84073 w 168146"/>
                  <a:gd name="connsiteY3" fmla="*/ 0 h 168146"/>
                  <a:gd name="connsiteX4" fmla="*/ 168146 w 168146"/>
                  <a:gd name="connsiteY4" fmla="*/ 84073 h 16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46" h="168146">
                    <a:moveTo>
                      <a:pt x="168146" y="84073"/>
                    </a:moveTo>
                    <a:cubicBezTo>
                      <a:pt x="168146" y="130505"/>
                      <a:pt x="130505" y="168146"/>
                      <a:pt x="84073" y="168146"/>
                    </a:cubicBezTo>
                    <a:cubicBezTo>
                      <a:pt x="37641" y="168146"/>
                      <a:pt x="0" y="130505"/>
                      <a:pt x="0" y="84073"/>
                    </a:cubicBezTo>
                    <a:cubicBezTo>
                      <a:pt x="0" y="37641"/>
                      <a:pt x="37641" y="0"/>
                      <a:pt x="84073" y="0"/>
                    </a:cubicBezTo>
                    <a:cubicBezTo>
                      <a:pt x="130505" y="0"/>
                      <a:pt x="168146" y="37641"/>
                      <a:pt x="168146" y="84073"/>
                    </a:cubicBezTo>
                    <a:close/>
                  </a:path>
                </a:pathLst>
              </a:custGeom>
              <a:solidFill>
                <a:srgbClr val="FFFFFF"/>
              </a:solidFill>
              <a:ln w="11302" cap="flat">
                <a:solidFill>
                  <a:srgbClr val="000000"/>
                </a:solid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4E178FB7-6541-6B68-A113-6E4C52C6472A}"/>
                  </a:ext>
                </a:extLst>
              </p:cNvPr>
              <p:cNvSpPr/>
              <p:nvPr/>
            </p:nvSpPr>
            <p:spPr>
              <a:xfrm>
                <a:off x="7041169" y="5825870"/>
                <a:ext cx="96404" cy="96404"/>
              </a:xfrm>
              <a:custGeom>
                <a:avLst/>
                <a:gdLst>
                  <a:gd name="connsiteX0" fmla="*/ 96405 w 96404"/>
                  <a:gd name="connsiteY0" fmla="*/ 48202 h 96404"/>
                  <a:gd name="connsiteX1" fmla="*/ 48202 w 96404"/>
                  <a:gd name="connsiteY1" fmla="*/ 0 h 96404"/>
                  <a:gd name="connsiteX2" fmla="*/ 0 w 96404"/>
                  <a:gd name="connsiteY2" fmla="*/ 48202 h 96404"/>
                  <a:gd name="connsiteX3" fmla="*/ 48202 w 96404"/>
                  <a:gd name="connsiteY3" fmla="*/ 96405 h 96404"/>
                  <a:gd name="connsiteX4" fmla="*/ 96405 w 96404"/>
                  <a:gd name="connsiteY4" fmla="*/ 48202 h 9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404" h="96404">
                    <a:moveTo>
                      <a:pt x="96405" y="48202"/>
                    </a:moveTo>
                    <a:cubicBezTo>
                      <a:pt x="96405" y="21612"/>
                      <a:pt x="74793" y="0"/>
                      <a:pt x="48202" y="0"/>
                    </a:cubicBezTo>
                    <a:cubicBezTo>
                      <a:pt x="21612" y="0"/>
                      <a:pt x="0" y="21612"/>
                      <a:pt x="0" y="48202"/>
                    </a:cubicBezTo>
                    <a:cubicBezTo>
                      <a:pt x="0" y="74793"/>
                      <a:pt x="21612" y="96405"/>
                      <a:pt x="48202" y="96405"/>
                    </a:cubicBezTo>
                    <a:cubicBezTo>
                      <a:pt x="74793" y="96405"/>
                      <a:pt x="96405" y="74793"/>
                      <a:pt x="96405" y="48202"/>
                    </a:cubicBezTo>
                    <a:close/>
                  </a:path>
                </a:pathLst>
              </a:custGeom>
              <a:gradFill>
                <a:gsLst>
                  <a:gs pos="0">
                    <a:srgbClr val="3ACCC5"/>
                  </a:gs>
                  <a:gs pos="50000">
                    <a:srgbClr val="2AB8B0"/>
                  </a:gs>
                  <a:gs pos="100000">
                    <a:srgbClr val="1BA59B"/>
                  </a:gs>
                </a:gsLst>
                <a:lin ang="0" scaled="1"/>
              </a:gradFill>
              <a:ln w="11302" cap="flat">
                <a:noFill/>
                <a:prstDash val="solid"/>
                <a:miter/>
              </a:ln>
            </p:spPr>
            <p:txBody>
              <a:bodyPr rtlCol="0" anchor="ctr"/>
              <a:lstStyle/>
              <a:p>
                <a:endParaRPr lang="en-US"/>
              </a:p>
            </p:txBody>
          </p:sp>
        </p:grpSp>
        <p:grpSp>
          <p:nvGrpSpPr>
            <p:cNvPr id="151" name="Graphic 13">
              <a:extLst>
                <a:ext uri="{FF2B5EF4-FFF2-40B4-BE49-F238E27FC236}">
                  <a16:creationId xmlns:a16="http://schemas.microsoft.com/office/drawing/2014/main" id="{C6E8EFED-ED96-77F2-929F-FF3959E03B17}"/>
                </a:ext>
              </a:extLst>
            </p:cNvPr>
            <p:cNvGrpSpPr/>
            <p:nvPr/>
          </p:nvGrpSpPr>
          <p:grpSpPr>
            <a:xfrm>
              <a:off x="6485938" y="1985980"/>
              <a:ext cx="2803088" cy="1092585"/>
              <a:chOff x="6485938" y="1985980"/>
              <a:chExt cx="2803088" cy="1092585"/>
            </a:xfrm>
          </p:grpSpPr>
          <p:sp>
            <p:nvSpPr>
              <p:cNvPr id="152" name="Freeform: Shape 151">
                <a:extLst>
                  <a:ext uri="{FF2B5EF4-FFF2-40B4-BE49-F238E27FC236}">
                    <a16:creationId xmlns:a16="http://schemas.microsoft.com/office/drawing/2014/main" id="{617454A3-9DC2-4D9C-9644-C93390A63AB4}"/>
                  </a:ext>
                </a:extLst>
              </p:cNvPr>
              <p:cNvSpPr/>
              <p:nvPr/>
            </p:nvSpPr>
            <p:spPr>
              <a:xfrm>
                <a:off x="7089937" y="1985980"/>
                <a:ext cx="1554807" cy="917314"/>
              </a:xfrm>
              <a:custGeom>
                <a:avLst/>
                <a:gdLst>
                  <a:gd name="connsiteX0" fmla="*/ 234109 w 1554807"/>
                  <a:gd name="connsiteY0" fmla="*/ 0 h 917314"/>
                  <a:gd name="connsiteX1" fmla="*/ 1554807 w 1554807"/>
                  <a:gd name="connsiteY1" fmla="*/ 0 h 917314"/>
                  <a:gd name="connsiteX2" fmla="*/ 1554807 w 1554807"/>
                  <a:gd name="connsiteY2" fmla="*/ 917315 h 917314"/>
                  <a:gd name="connsiteX3" fmla="*/ 234109 w 1554807"/>
                  <a:gd name="connsiteY3" fmla="*/ 917315 h 917314"/>
                  <a:gd name="connsiteX4" fmla="*/ 0 w 1554807"/>
                  <a:gd name="connsiteY4" fmla="*/ 458601 h 917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807" h="917314">
                    <a:moveTo>
                      <a:pt x="234109" y="0"/>
                    </a:moveTo>
                    <a:lnTo>
                      <a:pt x="1554807" y="0"/>
                    </a:lnTo>
                    <a:lnTo>
                      <a:pt x="1554807" y="917315"/>
                    </a:lnTo>
                    <a:lnTo>
                      <a:pt x="234109" y="917315"/>
                    </a:lnTo>
                    <a:lnTo>
                      <a:pt x="0" y="458601"/>
                    </a:lnTo>
                    <a:close/>
                  </a:path>
                </a:pathLst>
              </a:custGeom>
              <a:noFill/>
              <a:ln w="8477" cap="flat">
                <a:solidFill>
                  <a:srgbClr val="000000"/>
                </a:solid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7AE2FEF-D3E3-A20D-F1DF-B5DFCA598055}"/>
                  </a:ext>
                </a:extLst>
              </p:cNvPr>
              <p:cNvSpPr/>
              <p:nvPr/>
            </p:nvSpPr>
            <p:spPr>
              <a:xfrm>
                <a:off x="7208633" y="2091663"/>
                <a:ext cx="1804417" cy="705948"/>
              </a:xfrm>
              <a:custGeom>
                <a:avLst/>
                <a:gdLst>
                  <a:gd name="connsiteX0" fmla="*/ 0 w 1804417"/>
                  <a:gd name="connsiteY0" fmla="*/ 353031 h 705948"/>
                  <a:gd name="connsiteX1" fmla="*/ 180136 w 1804417"/>
                  <a:gd name="connsiteY1" fmla="*/ 705949 h 705948"/>
                  <a:gd name="connsiteX2" fmla="*/ 1804418 w 1804417"/>
                  <a:gd name="connsiteY2" fmla="*/ 705949 h 705948"/>
                  <a:gd name="connsiteX3" fmla="*/ 1624394 w 1804417"/>
                  <a:gd name="connsiteY3" fmla="*/ 353031 h 705948"/>
                  <a:gd name="connsiteX4" fmla="*/ 1804418 w 1804417"/>
                  <a:gd name="connsiteY4" fmla="*/ 0 h 705948"/>
                  <a:gd name="connsiteX5" fmla="*/ 180136 w 1804417"/>
                  <a:gd name="connsiteY5" fmla="*/ 0 h 70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4417" h="705948">
                    <a:moveTo>
                      <a:pt x="0" y="353031"/>
                    </a:moveTo>
                    <a:lnTo>
                      <a:pt x="180136" y="705949"/>
                    </a:lnTo>
                    <a:lnTo>
                      <a:pt x="1804418" y="705949"/>
                    </a:lnTo>
                    <a:lnTo>
                      <a:pt x="1624394" y="353031"/>
                    </a:lnTo>
                    <a:lnTo>
                      <a:pt x="1804418" y="0"/>
                    </a:lnTo>
                    <a:lnTo>
                      <a:pt x="180136" y="0"/>
                    </a:lnTo>
                    <a:close/>
                  </a:path>
                </a:pathLst>
              </a:custGeom>
              <a:solidFill>
                <a:srgbClr val="35CEF9"/>
              </a:solidFill>
              <a:ln w="11302"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3834193-7DAA-1E41-A18A-10F93BAC99C5}"/>
                  </a:ext>
                </a:extLst>
              </p:cNvPr>
              <p:cNvSpPr/>
              <p:nvPr/>
            </p:nvSpPr>
            <p:spPr>
              <a:xfrm>
                <a:off x="8714897" y="2267839"/>
                <a:ext cx="314560" cy="353709"/>
              </a:xfrm>
              <a:custGeom>
                <a:avLst/>
                <a:gdLst>
                  <a:gd name="connsiteX0" fmla="*/ 0 w 314560"/>
                  <a:gd name="connsiteY0" fmla="*/ 176855 h 353709"/>
                  <a:gd name="connsiteX1" fmla="*/ 90182 w 314560"/>
                  <a:gd name="connsiteY1" fmla="*/ 353710 h 353709"/>
                  <a:gd name="connsiteX2" fmla="*/ 314560 w 314560"/>
                  <a:gd name="connsiteY2" fmla="*/ 353710 h 353709"/>
                  <a:gd name="connsiteX3" fmla="*/ 224265 w 314560"/>
                  <a:gd name="connsiteY3" fmla="*/ 176855 h 353709"/>
                  <a:gd name="connsiteX4" fmla="*/ 314560 w 314560"/>
                  <a:gd name="connsiteY4" fmla="*/ 0 h 353709"/>
                  <a:gd name="connsiteX5" fmla="*/ 90182 w 314560"/>
                  <a:gd name="connsiteY5" fmla="*/ 0 h 35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560" h="353709">
                    <a:moveTo>
                      <a:pt x="0" y="176855"/>
                    </a:moveTo>
                    <a:lnTo>
                      <a:pt x="90182" y="353710"/>
                    </a:lnTo>
                    <a:lnTo>
                      <a:pt x="314560" y="353710"/>
                    </a:lnTo>
                    <a:lnTo>
                      <a:pt x="224265" y="176855"/>
                    </a:lnTo>
                    <a:lnTo>
                      <a:pt x="314560" y="0"/>
                    </a:lnTo>
                    <a:lnTo>
                      <a:pt x="90182" y="0"/>
                    </a:lnTo>
                    <a:close/>
                  </a:path>
                </a:pathLst>
              </a:custGeom>
              <a:noFill/>
              <a:ln w="8477" cap="flat">
                <a:solidFill>
                  <a:srgbClr val="000000"/>
                </a:solid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09B77368-464B-B6C1-9058-75AB71FAF323}"/>
                  </a:ext>
                </a:extLst>
              </p:cNvPr>
              <p:cNvSpPr/>
              <p:nvPr/>
            </p:nvSpPr>
            <p:spPr>
              <a:xfrm>
                <a:off x="9044733" y="2307329"/>
                <a:ext cx="244293" cy="274730"/>
              </a:xfrm>
              <a:custGeom>
                <a:avLst/>
                <a:gdLst>
                  <a:gd name="connsiteX0" fmla="*/ 0 w 244293"/>
                  <a:gd name="connsiteY0" fmla="*/ 137365 h 274730"/>
                  <a:gd name="connsiteX1" fmla="*/ 70040 w 244293"/>
                  <a:gd name="connsiteY1" fmla="*/ 274730 h 274730"/>
                  <a:gd name="connsiteX2" fmla="*/ 244293 w 244293"/>
                  <a:gd name="connsiteY2" fmla="*/ 274730 h 274730"/>
                  <a:gd name="connsiteX3" fmla="*/ 174253 w 244293"/>
                  <a:gd name="connsiteY3" fmla="*/ 137365 h 274730"/>
                  <a:gd name="connsiteX4" fmla="*/ 244293 w 244293"/>
                  <a:gd name="connsiteY4" fmla="*/ 0 h 274730"/>
                  <a:gd name="connsiteX5" fmla="*/ 70040 w 244293"/>
                  <a:gd name="connsiteY5" fmla="*/ 0 h 27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4293" h="274730">
                    <a:moveTo>
                      <a:pt x="0" y="137365"/>
                    </a:moveTo>
                    <a:lnTo>
                      <a:pt x="70040" y="274730"/>
                    </a:lnTo>
                    <a:lnTo>
                      <a:pt x="244293" y="274730"/>
                    </a:lnTo>
                    <a:lnTo>
                      <a:pt x="174253" y="137365"/>
                    </a:lnTo>
                    <a:lnTo>
                      <a:pt x="244293" y="0"/>
                    </a:lnTo>
                    <a:lnTo>
                      <a:pt x="70040" y="0"/>
                    </a:lnTo>
                    <a:close/>
                  </a:path>
                </a:pathLst>
              </a:custGeom>
              <a:gradFill>
                <a:gsLst>
                  <a:gs pos="0">
                    <a:srgbClr val="A04ECC"/>
                  </a:gs>
                  <a:gs pos="50000">
                    <a:srgbClr val="AB5CDA"/>
                  </a:gs>
                  <a:gs pos="100000">
                    <a:srgbClr val="B76BE8"/>
                  </a:gs>
                </a:gsLst>
                <a:lin ang="0" scaled="1"/>
              </a:gradFill>
              <a:ln w="11302"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74929989-9DA5-AB9E-FFC0-78D5B27DBCB4}"/>
                  </a:ext>
                </a:extLst>
              </p:cNvPr>
              <p:cNvSpPr/>
              <p:nvPr/>
            </p:nvSpPr>
            <p:spPr>
              <a:xfrm>
                <a:off x="6485938" y="2443676"/>
                <a:ext cx="601057" cy="634889"/>
              </a:xfrm>
              <a:custGeom>
                <a:avLst/>
                <a:gdLst>
                  <a:gd name="connsiteX0" fmla="*/ 0 w 601057"/>
                  <a:gd name="connsiteY0" fmla="*/ 634890 h 634889"/>
                  <a:gd name="connsiteX1" fmla="*/ 329156 w 601057"/>
                  <a:gd name="connsiteY1" fmla="*/ 60196 h 634889"/>
                  <a:gd name="connsiteX2" fmla="*/ 433368 w 601057"/>
                  <a:gd name="connsiteY2" fmla="*/ 0 h 634889"/>
                  <a:gd name="connsiteX3" fmla="*/ 601058 w 601057"/>
                  <a:gd name="connsiteY3" fmla="*/ 0 h 634889"/>
                </a:gdLst>
                <a:ahLst/>
                <a:cxnLst>
                  <a:cxn ang="0">
                    <a:pos x="connsiteX0" y="connsiteY0"/>
                  </a:cxn>
                  <a:cxn ang="0">
                    <a:pos x="connsiteX1" y="connsiteY1"/>
                  </a:cxn>
                  <a:cxn ang="0">
                    <a:pos x="connsiteX2" y="connsiteY2"/>
                  </a:cxn>
                  <a:cxn ang="0">
                    <a:pos x="connsiteX3" y="connsiteY3"/>
                  </a:cxn>
                </a:cxnLst>
                <a:rect l="l" t="t" r="r" b="b"/>
                <a:pathLst>
                  <a:path w="601057" h="634889">
                    <a:moveTo>
                      <a:pt x="0" y="634890"/>
                    </a:moveTo>
                    <a:lnTo>
                      <a:pt x="329156" y="60196"/>
                    </a:lnTo>
                    <a:cubicBezTo>
                      <a:pt x="350655" y="22970"/>
                      <a:pt x="390371" y="0"/>
                      <a:pt x="433368" y="0"/>
                    </a:cubicBezTo>
                    <a:lnTo>
                      <a:pt x="601058" y="0"/>
                    </a:lnTo>
                  </a:path>
                </a:pathLst>
              </a:custGeom>
              <a:noFill/>
              <a:ln w="8477" cap="flat">
                <a:solidFill>
                  <a:srgbClr val="000000"/>
                </a:solid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1BBF724B-DC93-60C8-C2A8-8D922C96D30D}"/>
                  </a:ext>
                </a:extLst>
              </p:cNvPr>
              <p:cNvSpPr/>
              <p:nvPr/>
            </p:nvSpPr>
            <p:spPr>
              <a:xfrm>
                <a:off x="7005300" y="2358473"/>
                <a:ext cx="168142" cy="168142"/>
              </a:xfrm>
              <a:custGeom>
                <a:avLst/>
                <a:gdLst>
                  <a:gd name="connsiteX0" fmla="*/ 168142 w 168142"/>
                  <a:gd name="connsiteY0" fmla="*/ 84071 h 168142"/>
                  <a:gd name="connsiteX1" fmla="*/ 84071 w 168142"/>
                  <a:gd name="connsiteY1" fmla="*/ 168142 h 168142"/>
                  <a:gd name="connsiteX2" fmla="*/ 0 w 168142"/>
                  <a:gd name="connsiteY2" fmla="*/ 84071 h 168142"/>
                  <a:gd name="connsiteX3" fmla="*/ 84071 w 168142"/>
                  <a:gd name="connsiteY3" fmla="*/ 0 h 168142"/>
                  <a:gd name="connsiteX4" fmla="*/ 168142 w 168142"/>
                  <a:gd name="connsiteY4" fmla="*/ 84071 h 168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42" h="168142">
                    <a:moveTo>
                      <a:pt x="168142" y="84071"/>
                    </a:moveTo>
                    <a:cubicBezTo>
                      <a:pt x="168142" y="130502"/>
                      <a:pt x="130502" y="168142"/>
                      <a:pt x="84071" y="168142"/>
                    </a:cubicBezTo>
                    <a:cubicBezTo>
                      <a:pt x="37640" y="168142"/>
                      <a:pt x="0" y="130502"/>
                      <a:pt x="0" y="84071"/>
                    </a:cubicBezTo>
                    <a:cubicBezTo>
                      <a:pt x="0" y="37640"/>
                      <a:pt x="37640" y="0"/>
                      <a:pt x="84071" y="0"/>
                    </a:cubicBezTo>
                    <a:cubicBezTo>
                      <a:pt x="130502" y="0"/>
                      <a:pt x="168142" y="37640"/>
                      <a:pt x="168142" y="84071"/>
                    </a:cubicBezTo>
                    <a:close/>
                  </a:path>
                </a:pathLst>
              </a:custGeom>
              <a:solidFill>
                <a:srgbClr val="FFFFFF"/>
              </a:solidFill>
              <a:ln w="11302" cap="flat">
                <a:solidFill>
                  <a:srgbClr val="000000"/>
                </a:solid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4554AABA-D97F-A3D8-2AF8-64762572EF5F}"/>
                  </a:ext>
                </a:extLst>
              </p:cNvPr>
              <p:cNvSpPr/>
              <p:nvPr/>
            </p:nvSpPr>
            <p:spPr>
              <a:xfrm>
                <a:off x="7041169" y="2394342"/>
                <a:ext cx="96404" cy="96404"/>
              </a:xfrm>
              <a:custGeom>
                <a:avLst/>
                <a:gdLst>
                  <a:gd name="connsiteX0" fmla="*/ 96405 w 96404"/>
                  <a:gd name="connsiteY0" fmla="*/ 48202 h 96404"/>
                  <a:gd name="connsiteX1" fmla="*/ 48202 w 96404"/>
                  <a:gd name="connsiteY1" fmla="*/ 96405 h 96404"/>
                  <a:gd name="connsiteX2" fmla="*/ 0 w 96404"/>
                  <a:gd name="connsiteY2" fmla="*/ 48202 h 96404"/>
                  <a:gd name="connsiteX3" fmla="*/ 48202 w 96404"/>
                  <a:gd name="connsiteY3" fmla="*/ 0 h 96404"/>
                  <a:gd name="connsiteX4" fmla="*/ 96405 w 96404"/>
                  <a:gd name="connsiteY4" fmla="*/ 48202 h 9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404" h="96404">
                    <a:moveTo>
                      <a:pt x="96405" y="48202"/>
                    </a:moveTo>
                    <a:cubicBezTo>
                      <a:pt x="96405" y="74824"/>
                      <a:pt x="74824" y="96405"/>
                      <a:pt x="48202" y="96405"/>
                    </a:cubicBezTo>
                    <a:cubicBezTo>
                      <a:pt x="21581" y="96405"/>
                      <a:pt x="0" y="74824"/>
                      <a:pt x="0" y="48202"/>
                    </a:cubicBezTo>
                    <a:cubicBezTo>
                      <a:pt x="0" y="21581"/>
                      <a:pt x="21581" y="0"/>
                      <a:pt x="48202" y="0"/>
                    </a:cubicBezTo>
                    <a:cubicBezTo>
                      <a:pt x="74824" y="0"/>
                      <a:pt x="96405" y="21581"/>
                      <a:pt x="96405" y="48202"/>
                    </a:cubicBezTo>
                    <a:close/>
                  </a:path>
                </a:pathLst>
              </a:custGeom>
              <a:gradFill>
                <a:gsLst>
                  <a:gs pos="0">
                    <a:srgbClr val="A04ECC"/>
                  </a:gs>
                  <a:gs pos="50000">
                    <a:srgbClr val="AB5CDA"/>
                  </a:gs>
                  <a:gs pos="100000">
                    <a:srgbClr val="B76BE8"/>
                  </a:gs>
                </a:gsLst>
                <a:lin ang="0" scaled="1"/>
              </a:gradFill>
              <a:ln w="11302" cap="flat">
                <a:noFill/>
                <a:prstDash val="solid"/>
                <a:miter/>
              </a:ln>
            </p:spPr>
            <p:txBody>
              <a:bodyPr rtlCol="0" anchor="ctr"/>
              <a:lstStyle/>
              <a:p>
                <a:endParaRPr lang="en-US"/>
              </a:p>
            </p:txBody>
          </p:sp>
        </p:grpSp>
        <p:grpSp>
          <p:nvGrpSpPr>
            <p:cNvPr id="161" name="Graphic 13">
              <a:extLst>
                <a:ext uri="{FF2B5EF4-FFF2-40B4-BE49-F238E27FC236}">
                  <a16:creationId xmlns:a16="http://schemas.microsoft.com/office/drawing/2014/main" id="{867C369B-D9F9-9B55-2533-3F491C8107E1}"/>
                </a:ext>
              </a:extLst>
            </p:cNvPr>
            <p:cNvGrpSpPr/>
            <p:nvPr/>
          </p:nvGrpSpPr>
          <p:grpSpPr>
            <a:xfrm>
              <a:off x="4075936" y="2282662"/>
              <a:ext cx="3902688" cy="3942631"/>
              <a:chOff x="4075936" y="2282662"/>
              <a:chExt cx="3902688" cy="3942631"/>
            </a:xfrm>
          </p:grpSpPr>
          <p:sp>
            <p:nvSpPr>
              <p:cNvPr id="162" name="Freeform: Shape 161">
                <a:extLst>
                  <a:ext uri="{FF2B5EF4-FFF2-40B4-BE49-F238E27FC236}">
                    <a16:creationId xmlns:a16="http://schemas.microsoft.com/office/drawing/2014/main" id="{7E0CCE81-25AF-48E1-D90B-184240752E2F}"/>
                  </a:ext>
                </a:extLst>
              </p:cNvPr>
              <p:cNvSpPr/>
              <p:nvPr/>
            </p:nvSpPr>
            <p:spPr>
              <a:xfrm>
                <a:off x="5868473" y="4158139"/>
                <a:ext cx="11315" cy="11315"/>
              </a:xfrm>
              <a:custGeom>
                <a:avLst/>
                <a:gdLst>
                  <a:gd name="connsiteX0" fmla="*/ 0 w 11315"/>
                  <a:gd name="connsiteY0" fmla="*/ 0 h 11315"/>
                  <a:gd name="connsiteX1" fmla="*/ 0 w 11315"/>
                  <a:gd name="connsiteY1" fmla="*/ 0 h 11315"/>
                  <a:gd name="connsiteX2" fmla="*/ 0 w 11315"/>
                  <a:gd name="connsiteY2" fmla="*/ 0 h 11315"/>
                </a:gdLst>
                <a:ahLst/>
                <a:cxnLst>
                  <a:cxn ang="0">
                    <a:pos x="connsiteX0" y="connsiteY0"/>
                  </a:cxn>
                  <a:cxn ang="0">
                    <a:pos x="connsiteX1" y="connsiteY1"/>
                  </a:cxn>
                  <a:cxn ang="0">
                    <a:pos x="connsiteX2" y="connsiteY2"/>
                  </a:cxn>
                </a:cxnLst>
                <a:rect l="l" t="t" r="r" b="b"/>
                <a:pathLst>
                  <a:path w="11315" h="11315">
                    <a:moveTo>
                      <a:pt x="0" y="0"/>
                    </a:moveTo>
                    <a:lnTo>
                      <a:pt x="0" y="0"/>
                    </a:lnTo>
                    <a:lnTo>
                      <a:pt x="0" y="0"/>
                    </a:lnTo>
                    <a:close/>
                  </a:path>
                </a:pathLst>
              </a:custGeom>
              <a:solidFill>
                <a:srgbClr val="FFFFFF"/>
              </a:solidFill>
              <a:ln w="11302" cap="flat">
                <a:solidFill>
                  <a:srgbClr val="000000"/>
                </a:solid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31E112A8-C17B-A205-ADA3-59C8463049DB}"/>
                  </a:ext>
                </a:extLst>
              </p:cNvPr>
              <p:cNvSpPr/>
              <p:nvPr/>
            </p:nvSpPr>
            <p:spPr>
              <a:xfrm>
                <a:off x="5703273" y="2282662"/>
                <a:ext cx="306639" cy="201634"/>
              </a:xfrm>
              <a:custGeom>
                <a:avLst/>
                <a:gdLst>
                  <a:gd name="connsiteX0" fmla="*/ 0 w 306639"/>
                  <a:gd name="connsiteY0" fmla="*/ 0 h 201634"/>
                  <a:gd name="connsiteX1" fmla="*/ 0 w 306639"/>
                  <a:gd name="connsiteY1" fmla="*/ 201635 h 201634"/>
                  <a:gd name="connsiteX2" fmla="*/ 306639 w 306639"/>
                  <a:gd name="connsiteY2" fmla="*/ 201635 h 201634"/>
                  <a:gd name="connsiteX3" fmla="*/ 306639 w 306639"/>
                  <a:gd name="connsiteY3" fmla="*/ 0 h 201634"/>
                  <a:gd name="connsiteX4" fmla="*/ 0 w 306639"/>
                  <a:gd name="connsiteY4" fmla="*/ 0 h 201634"/>
                  <a:gd name="connsiteX5" fmla="*/ 270204 w 306639"/>
                  <a:gd name="connsiteY5" fmla="*/ 47637 h 201634"/>
                  <a:gd name="connsiteX6" fmla="*/ 205369 w 306639"/>
                  <a:gd name="connsiteY6" fmla="*/ 88710 h 201634"/>
                  <a:gd name="connsiteX7" fmla="*/ 232638 w 306639"/>
                  <a:gd name="connsiteY7" fmla="*/ 115980 h 201634"/>
                  <a:gd name="connsiteX8" fmla="*/ 232638 w 306639"/>
                  <a:gd name="connsiteY8" fmla="*/ 127521 h 201634"/>
                  <a:gd name="connsiteX9" fmla="*/ 226867 w 306639"/>
                  <a:gd name="connsiteY9" fmla="*/ 129897 h 201634"/>
                  <a:gd name="connsiteX10" fmla="*/ 221097 w 306639"/>
                  <a:gd name="connsiteY10" fmla="*/ 127521 h 201634"/>
                  <a:gd name="connsiteX11" fmla="*/ 191225 w 306639"/>
                  <a:gd name="connsiteY11" fmla="*/ 97649 h 201634"/>
                  <a:gd name="connsiteX12" fmla="*/ 157619 w 306639"/>
                  <a:gd name="connsiteY12" fmla="*/ 118808 h 201634"/>
                  <a:gd name="connsiteX13" fmla="*/ 153319 w 306639"/>
                  <a:gd name="connsiteY13" fmla="*/ 120053 h 201634"/>
                  <a:gd name="connsiteX14" fmla="*/ 148907 w 306639"/>
                  <a:gd name="connsiteY14" fmla="*/ 118808 h 201634"/>
                  <a:gd name="connsiteX15" fmla="*/ 114622 w 306639"/>
                  <a:gd name="connsiteY15" fmla="*/ 97084 h 201634"/>
                  <a:gd name="connsiteX16" fmla="*/ 84184 w 306639"/>
                  <a:gd name="connsiteY16" fmla="*/ 127408 h 201634"/>
                  <a:gd name="connsiteX17" fmla="*/ 78527 w 306639"/>
                  <a:gd name="connsiteY17" fmla="*/ 129784 h 201634"/>
                  <a:gd name="connsiteX18" fmla="*/ 72756 w 306639"/>
                  <a:gd name="connsiteY18" fmla="*/ 127408 h 201634"/>
                  <a:gd name="connsiteX19" fmla="*/ 72756 w 306639"/>
                  <a:gd name="connsiteY19" fmla="*/ 115867 h 201634"/>
                  <a:gd name="connsiteX20" fmla="*/ 100591 w 306639"/>
                  <a:gd name="connsiteY20" fmla="*/ 88031 h 201634"/>
                  <a:gd name="connsiteX21" fmla="*/ 36548 w 306639"/>
                  <a:gd name="connsiteY21" fmla="*/ 47523 h 201634"/>
                  <a:gd name="connsiteX22" fmla="*/ 34059 w 306639"/>
                  <a:gd name="connsiteY22" fmla="*/ 36321 h 201634"/>
                  <a:gd name="connsiteX23" fmla="*/ 45260 w 306639"/>
                  <a:gd name="connsiteY23" fmla="*/ 33832 h 201634"/>
                  <a:gd name="connsiteX24" fmla="*/ 115188 w 306639"/>
                  <a:gd name="connsiteY24" fmla="*/ 78074 h 201634"/>
                  <a:gd name="connsiteX25" fmla="*/ 121185 w 306639"/>
                  <a:gd name="connsiteY25" fmla="*/ 81808 h 201634"/>
                  <a:gd name="connsiteX26" fmla="*/ 153433 w 306639"/>
                  <a:gd name="connsiteY26" fmla="*/ 102288 h 201634"/>
                  <a:gd name="connsiteX27" fmla="*/ 183870 w 306639"/>
                  <a:gd name="connsiteY27" fmla="*/ 83053 h 201634"/>
                  <a:gd name="connsiteX28" fmla="*/ 191791 w 306639"/>
                  <a:gd name="connsiteY28" fmla="*/ 77961 h 201634"/>
                  <a:gd name="connsiteX29" fmla="*/ 191904 w 306639"/>
                  <a:gd name="connsiteY29" fmla="*/ 77961 h 201634"/>
                  <a:gd name="connsiteX30" fmla="*/ 261718 w 306639"/>
                  <a:gd name="connsiteY30" fmla="*/ 33832 h 201634"/>
                  <a:gd name="connsiteX31" fmla="*/ 272920 w 306639"/>
                  <a:gd name="connsiteY31" fmla="*/ 36321 h 201634"/>
                  <a:gd name="connsiteX32" fmla="*/ 270204 w 306639"/>
                  <a:gd name="connsiteY32" fmla="*/ 47637 h 20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6639" h="201634">
                    <a:moveTo>
                      <a:pt x="0" y="0"/>
                    </a:moveTo>
                    <a:lnTo>
                      <a:pt x="0" y="201635"/>
                    </a:lnTo>
                    <a:lnTo>
                      <a:pt x="306639" y="201635"/>
                    </a:lnTo>
                    <a:lnTo>
                      <a:pt x="306639" y="0"/>
                    </a:lnTo>
                    <a:lnTo>
                      <a:pt x="0" y="0"/>
                    </a:lnTo>
                    <a:close/>
                    <a:moveTo>
                      <a:pt x="270204" y="47637"/>
                    </a:moveTo>
                    <a:lnTo>
                      <a:pt x="205369" y="88710"/>
                    </a:lnTo>
                    <a:lnTo>
                      <a:pt x="232638" y="115980"/>
                    </a:lnTo>
                    <a:cubicBezTo>
                      <a:pt x="235806" y="119148"/>
                      <a:pt x="235806" y="124353"/>
                      <a:pt x="232638" y="127521"/>
                    </a:cubicBezTo>
                    <a:cubicBezTo>
                      <a:pt x="231054" y="129105"/>
                      <a:pt x="229017" y="129897"/>
                      <a:pt x="226867" y="129897"/>
                    </a:cubicBezTo>
                    <a:cubicBezTo>
                      <a:pt x="224718" y="129897"/>
                      <a:pt x="222681" y="129218"/>
                      <a:pt x="221097" y="127521"/>
                    </a:cubicBezTo>
                    <a:lnTo>
                      <a:pt x="191225" y="97649"/>
                    </a:lnTo>
                    <a:lnTo>
                      <a:pt x="157619" y="118808"/>
                    </a:lnTo>
                    <a:cubicBezTo>
                      <a:pt x="156261" y="119601"/>
                      <a:pt x="154790" y="120053"/>
                      <a:pt x="153319" y="120053"/>
                    </a:cubicBezTo>
                    <a:cubicBezTo>
                      <a:pt x="151735" y="120053"/>
                      <a:pt x="150264" y="119601"/>
                      <a:pt x="148907" y="118808"/>
                    </a:cubicBezTo>
                    <a:lnTo>
                      <a:pt x="114622" y="97084"/>
                    </a:lnTo>
                    <a:lnTo>
                      <a:pt x="84184" y="127408"/>
                    </a:lnTo>
                    <a:cubicBezTo>
                      <a:pt x="82600" y="128992"/>
                      <a:pt x="80563" y="129784"/>
                      <a:pt x="78527" y="129784"/>
                    </a:cubicBezTo>
                    <a:cubicBezTo>
                      <a:pt x="76377" y="129784"/>
                      <a:pt x="74340" y="129105"/>
                      <a:pt x="72756" y="127408"/>
                    </a:cubicBezTo>
                    <a:cubicBezTo>
                      <a:pt x="69588" y="124240"/>
                      <a:pt x="69588" y="119035"/>
                      <a:pt x="72756" y="115867"/>
                    </a:cubicBezTo>
                    <a:lnTo>
                      <a:pt x="100591" y="88031"/>
                    </a:lnTo>
                    <a:lnTo>
                      <a:pt x="36548" y="47523"/>
                    </a:lnTo>
                    <a:cubicBezTo>
                      <a:pt x="32700" y="45034"/>
                      <a:pt x="31569" y="40055"/>
                      <a:pt x="34059" y="36321"/>
                    </a:cubicBezTo>
                    <a:cubicBezTo>
                      <a:pt x="36435" y="32474"/>
                      <a:pt x="41526" y="31343"/>
                      <a:pt x="45260" y="33832"/>
                    </a:cubicBezTo>
                    <a:lnTo>
                      <a:pt x="115188" y="78074"/>
                    </a:lnTo>
                    <a:lnTo>
                      <a:pt x="121185" y="81808"/>
                    </a:lnTo>
                    <a:lnTo>
                      <a:pt x="153433" y="102288"/>
                    </a:lnTo>
                    <a:lnTo>
                      <a:pt x="183870" y="83053"/>
                    </a:lnTo>
                    <a:lnTo>
                      <a:pt x="191791" y="77961"/>
                    </a:lnTo>
                    <a:lnTo>
                      <a:pt x="191904" y="77961"/>
                    </a:lnTo>
                    <a:lnTo>
                      <a:pt x="261718" y="33832"/>
                    </a:lnTo>
                    <a:cubicBezTo>
                      <a:pt x="265452" y="31343"/>
                      <a:pt x="270544" y="32474"/>
                      <a:pt x="272920" y="36321"/>
                    </a:cubicBezTo>
                    <a:cubicBezTo>
                      <a:pt x="275183" y="40282"/>
                      <a:pt x="274052" y="45260"/>
                      <a:pt x="270204" y="47637"/>
                    </a:cubicBezTo>
                    <a:close/>
                  </a:path>
                </a:pathLst>
              </a:custGeom>
              <a:solidFill>
                <a:srgbClr val="C8C4CC"/>
              </a:solidFill>
              <a:ln w="11302" cap="flat">
                <a:noFill/>
                <a:prstDash val="solid"/>
                <a:miter/>
              </a:ln>
            </p:spPr>
            <p:txBody>
              <a:bodyPr rtlCol="0" anchor="ctr"/>
              <a:lstStyle/>
              <a:p>
                <a:endParaRPr lang="en-US"/>
              </a:p>
            </p:txBody>
          </p:sp>
          <p:grpSp>
            <p:nvGrpSpPr>
              <p:cNvPr id="164" name="Graphic 13">
                <a:extLst>
                  <a:ext uri="{FF2B5EF4-FFF2-40B4-BE49-F238E27FC236}">
                    <a16:creationId xmlns:a16="http://schemas.microsoft.com/office/drawing/2014/main" id="{FD827596-F53E-A75A-8D14-AF5461C111EC}"/>
                  </a:ext>
                </a:extLst>
              </p:cNvPr>
              <p:cNvGrpSpPr/>
              <p:nvPr/>
            </p:nvGrpSpPr>
            <p:grpSpPr>
              <a:xfrm>
                <a:off x="4075936" y="3166484"/>
                <a:ext cx="333908" cy="333908"/>
                <a:chOff x="4075936" y="3166484"/>
                <a:chExt cx="333908" cy="333908"/>
              </a:xfrm>
              <a:solidFill>
                <a:srgbClr val="C8C4CC"/>
              </a:solidFill>
            </p:grpSpPr>
            <p:grpSp>
              <p:nvGrpSpPr>
                <p:cNvPr id="165" name="Graphic 13">
                  <a:extLst>
                    <a:ext uri="{FF2B5EF4-FFF2-40B4-BE49-F238E27FC236}">
                      <a16:creationId xmlns:a16="http://schemas.microsoft.com/office/drawing/2014/main" id="{26181020-A947-8D58-0769-8A52B473BB37}"/>
                    </a:ext>
                  </a:extLst>
                </p:cNvPr>
                <p:cNvGrpSpPr/>
                <p:nvPr/>
              </p:nvGrpSpPr>
              <p:grpSpPr>
                <a:xfrm>
                  <a:off x="4075936" y="3166484"/>
                  <a:ext cx="333908" cy="333908"/>
                  <a:chOff x="4075936" y="3166484"/>
                  <a:chExt cx="333908" cy="333908"/>
                </a:xfrm>
                <a:solidFill>
                  <a:srgbClr val="C8C4CC"/>
                </a:solidFill>
              </p:grpSpPr>
              <p:sp>
                <p:nvSpPr>
                  <p:cNvPr id="166" name="Freeform: Shape 165">
                    <a:extLst>
                      <a:ext uri="{FF2B5EF4-FFF2-40B4-BE49-F238E27FC236}">
                        <a16:creationId xmlns:a16="http://schemas.microsoft.com/office/drawing/2014/main" id="{C100F07A-2DEF-6553-14ED-5F347FADC420}"/>
                      </a:ext>
                    </a:extLst>
                  </p:cNvPr>
                  <p:cNvSpPr/>
                  <p:nvPr/>
                </p:nvSpPr>
                <p:spPr>
                  <a:xfrm>
                    <a:off x="4075936" y="3166484"/>
                    <a:ext cx="333908" cy="333908"/>
                  </a:xfrm>
                  <a:custGeom>
                    <a:avLst/>
                    <a:gdLst>
                      <a:gd name="connsiteX0" fmla="*/ 166898 w 333908"/>
                      <a:gd name="connsiteY0" fmla="*/ 0 h 333908"/>
                      <a:gd name="connsiteX1" fmla="*/ 0 w 333908"/>
                      <a:gd name="connsiteY1" fmla="*/ 166898 h 333908"/>
                      <a:gd name="connsiteX2" fmla="*/ 166898 w 333908"/>
                      <a:gd name="connsiteY2" fmla="*/ 333908 h 333908"/>
                      <a:gd name="connsiteX3" fmla="*/ 333908 w 333908"/>
                      <a:gd name="connsiteY3" fmla="*/ 166898 h 333908"/>
                      <a:gd name="connsiteX4" fmla="*/ 166898 w 333908"/>
                      <a:gd name="connsiteY4" fmla="*/ 0 h 333908"/>
                      <a:gd name="connsiteX5" fmla="*/ 166898 w 333908"/>
                      <a:gd name="connsiteY5" fmla="*/ 289214 h 333908"/>
                      <a:gd name="connsiteX6" fmla="*/ 44695 w 333908"/>
                      <a:gd name="connsiteY6" fmla="*/ 166898 h 333908"/>
                      <a:gd name="connsiteX7" fmla="*/ 166898 w 333908"/>
                      <a:gd name="connsiteY7" fmla="*/ 44695 h 333908"/>
                      <a:gd name="connsiteX8" fmla="*/ 289214 w 333908"/>
                      <a:gd name="connsiteY8" fmla="*/ 166898 h 333908"/>
                      <a:gd name="connsiteX9" fmla="*/ 166898 w 333908"/>
                      <a:gd name="connsiteY9" fmla="*/ 289214 h 333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3908" h="333908">
                        <a:moveTo>
                          <a:pt x="166898" y="0"/>
                        </a:moveTo>
                        <a:cubicBezTo>
                          <a:pt x="74793" y="0"/>
                          <a:pt x="0" y="74680"/>
                          <a:pt x="0" y="166898"/>
                        </a:cubicBezTo>
                        <a:cubicBezTo>
                          <a:pt x="0" y="259116"/>
                          <a:pt x="74680" y="333908"/>
                          <a:pt x="166898" y="333908"/>
                        </a:cubicBezTo>
                        <a:cubicBezTo>
                          <a:pt x="259116" y="333908"/>
                          <a:pt x="333908" y="259229"/>
                          <a:pt x="333908" y="166898"/>
                        </a:cubicBezTo>
                        <a:cubicBezTo>
                          <a:pt x="333908" y="74680"/>
                          <a:pt x="259116" y="0"/>
                          <a:pt x="166898" y="0"/>
                        </a:cubicBezTo>
                        <a:close/>
                        <a:moveTo>
                          <a:pt x="166898" y="289214"/>
                        </a:moveTo>
                        <a:cubicBezTo>
                          <a:pt x="99460" y="289214"/>
                          <a:pt x="44695" y="234449"/>
                          <a:pt x="44695" y="166898"/>
                        </a:cubicBezTo>
                        <a:cubicBezTo>
                          <a:pt x="44695" y="99460"/>
                          <a:pt x="99460" y="44695"/>
                          <a:pt x="166898" y="44695"/>
                        </a:cubicBezTo>
                        <a:cubicBezTo>
                          <a:pt x="234449" y="44695"/>
                          <a:pt x="289214" y="99460"/>
                          <a:pt x="289214" y="166898"/>
                        </a:cubicBezTo>
                        <a:cubicBezTo>
                          <a:pt x="289214" y="234449"/>
                          <a:pt x="234449" y="289214"/>
                          <a:pt x="166898" y="289214"/>
                        </a:cubicBezTo>
                        <a:close/>
                      </a:path>
                    </a:pathLst>
                  </a:custGeom>
                  <a:solidFill>
                    <a:srgbClr val="C8C4CC"/>
                  </a:solidFill>
                  <a:ln w="11302"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B574CD99-2CBF-C7C6-807A-54662DADB0F3}"/>
                      </a:ext>
                    </a:extLst>
                  </p:cNvPr>
                  <p:cNvSpPr/>
                  <p:nvPr/>
                </p:nvSpPr>
                <p:spPr>
                  <a:xfrm>
                    <a:off x="4234939" y="3263046"/>
                    <a:ext cx="52657" cy="121705"/>
                  </a:xfrm>
                  <a:custGeom>
                    <a:avLst/>
                    <a:gdLst>
                      <a:gd name="connsiteX0" fmla="*/ 40256 w 52657"/>
                      <a:gd name="connsiteY0" fmla="*/ 121706 h 121705"/>
                      <a:gd name="connsiteX1" fmla="*/ 36182 w 52657"/>
                      <a:gd name="connsiteY1" fmla="*/ 120008 h 121705"/>
                      <a:gd name="connsiteX2" fmla="*/ 1671 w 52657"/>
                      <a:gd name="connsiteY2" fmla="*/ 85497 h 121705"/>
                      <a:gd name="connsiteX3" fmla="*/ 653 w 52657"/>
                      <a:gd name="connsiteY3" fmla="*/ 78708 h 121705"/>
                      <a:gd name="connsiteX4" fmla="*/ 41840 w 52657"/>
                      <a:gd name="connsiteY4" fmla="*/ 3010 h 121705"/>
                      <a:gd name="connsiteX5" fmla="*/ 49647 w 52657"/>
                      <a:gd name="connsiteY5" fmla="*/ 747 h 121705"/>
                      <a:gd name="connsiteX6" fmla="*/ 51910 w 52657"/>
                      <a:gd name="connsiteY6" fmla="*/ 8555 h 121705"/>
                      <a:gd name="connsiteX7" fmla="*/ 12760 w 52657"/>
                      <a:gd name="connsiteY7" fmla="*/ 80405 h 121705"/>
                      <a:gd name="connsiteX8" fmla="*/ 44216 w 52657"/>
                      <a:gd name="connsiteY8" fmla="*/ 111861 h 121705"/>
                      <a:gd name="connsiteX9" fmla="*/ 44216 w 52657"/>
                      <a:gd name="connsiteY9" fmla="*/ 120008 h 121705"/>
                      <a:gd name="connsiteX10" fmla="*/ 40256 w 52657"/>
                      <a:gd name="connsiteY10" fmla="*/ 121706 h 121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657" h="121705">
                        <a:moveTo>
                          <a:pt x="40256" y="121706"/>
                        </a:moveTo>
                        <a:cubicBezTo>
                          <a:pt x="38785" y="121706"/>
                          <a:pt x="37314" y="121140"/>
                          <a:pt x="36182" y="120008"/>
                        </a:cubicBezTo>
                        <a:lnTo>
                          <a:pt x="1671" y="85497"/>
                        </a:lnTo>
                        <a:cubicBezTo>
                          <a:pt x="-139" y="83687"/>
                          <a:pt x="-479" y="80971"/>
                          <a:pt x="653" y="78708"/>
                        </a:cubicBezTo>
                        <a:lnTo>
                          <a:pt x="41840" y="3010"/>
                        </a:lnTo>
                        <a:cubicBezTo>
                          <a:pt x="43311" y="182"/>
                          <a:pt x="46818" y="-837"/>
                          <a:pt x="49647" y="747"/>
                        </a:cubicBezTo>
                        <a:cubicBezTo>
                          <a:pt x="52476" y="2218"/>
                          <a:pt x="53494" y="5726"/>
                          <a:pt x="51910" y="8555"/>
                        </a:cubicBezTo>
                        <a:lnTo>
                          <a:pt x="12760" y="80405"/>
                        </a:lnTo>
                        <a:lnTo>
                          <a:pt x="44216" y="111861"/>
                        </a:lnTo>
                        <a:cubicBezTo>
                          <a:pt x="46479" y="114124"/>
                          <a:pt x="46479" y="117745"/>
                          <a:pt x="44216" y="120008"/>
                        </a:cubicBezTo>
                        <a:cubicBezTo>
                          <a:pt x="43198" y="121140"/>
                          <a:pt x="41727" y="121706"/>
                          <a:pt x="40256" y="121706"/>
                        </a:cubicBezTo>
                        <a:close/>
                      </a:path>
                    </a:pathLst>
                  </a:custGeom>
                  <a:solidFill>
                    <a:srgbClr val="C8C4CC"/>
                  </a:solidFill>
                  <a:ln w="11302" cap="flat">
                    <a:noFill/>
                    <a:prstDash val="solid"/>
                    <a:miter/>
                  </a:ln>
                </p:spPr>
                <p:txBody>
                  <a:bodyPr rtlCol="0" anchor="ctr"/>
                  <a:lstStyle/>
                  <a:p>
                    <a:endParaRPr lang="en-US"/>
                  </a:p>
                </p:txBody>
              </p:sp>
            </p:grpSp>
            <p:sp>
              <p:nvSpPr>
                <p:cNvPr id="168" name="Freeform: Shape 167">
                  <a:extLst>
                    <a:ext uri="{FF2B5EF4-FFF2-40B4-BE49-F238E27FC236}">
                      <a16:creationId xmlns:a16="http://schemas.microsoft.com/office/drawing/2014/main" id="{A944CF78-09B3-6A2C-6F04-2A12418A4CDC}"/>
                    </a:ext>
                  </a:extLst>
                </p:cNvPr>
                <p:cNvSpPr/>
                <p:nvPr/>
              </p:nvSpPr>
              <p:spPr>
                <a:xfrm>
                  <a:off x="4227219" y="3325574"/>
                  <a:ext cx="31455" cy="31456"/>
                </a:xfrm>
                <a:custGeom>
                  <a:avLst/>
                  <a:gdLst>
                    <a:gd name="connsiteX0" fmla="*/ 15728 w 31455"/>
                    <a:gd name="connsiteY0" fmla="*/ 0 h 31456"/>
                    <a:gd name="connsiteX1" fmla="*/ 0 w 31455"/>
                    <a:gd name="connsiteY1" fmla="*/ 15728 h 31456"/>
                    <a:gd name="connsiteX2" fmla="*/ 15728 w 31455"/>
                    <a:gd name="connsiteY2" fmla="*/ 31456 h 31456"/>
                    <a:gd name="connsiteX3" fmla="*/ 31456 w 31455"/>
                    <a:gd name="connsiteY3" fmla="*/ 15728 h 31456"/>
                    <a:gd name="connsiteX4" fmla="*/ 15728 w 31455"/>
                    <a:gd name="connsiteY4" fmla="*/ 0 h 31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55" h="31456">
                      <a:moveTo>
                        <a:pt x="15728" y="0"/>
                      </a:moveTo>
                      <a:cubicBezTo>
                        <a:pt x="7015" y="0"/>
                        <a:pt x="0" y="7015"/>
                        <a:pt x="0" y="15728"/>
                      </a:cubicBezTo>
                      <a:cubicBezTo>
                        <a:pt x="0" y="24441"/>
                        <a:pt x="7015" y="31456"/>
                        <a:pt x="15728" y="31456"/>
                      </a:cubicBezTo>
                      <a:cubicBezTo>
                        <a:pt x="24440" y="31456"/>
                        <a:pt x="31456" y="24441"/>
                        <a:pt x="31456" y="15728"/>
                      </a:cubicBezTo>
                      <a:cubicBezTo>
                        <a:pt x="31343" y="7015"/>
                        <a:pt x="24327" y="0"/>
                        <a:pt x="15728" y="0"/>
                      </a:cubicBezTo>
                      <a:close/>
                    </a:path>
                  </a:pathLst>
                </a:custGeom>
                <a:solidFill>
                  <a:srgbClr val="C8C4CC"/>
                </a:solidFill>
                <a:ln w="11302" cap="flat">
                  <a:noFill/>
                  <a:prstDash val="solid"/>
                  <a:miter/>
                </a:ln>
              </p:spPr>
              <p:txBody>
                <a:bodyPr rtlCol="0" anchor="ctr"/>
                <a:lstStyle/>
                <a:p>
                  <a:endParaRPr lang="en-US"/>
                </a:p>
              </p:txBody>
            </p:sp>
          </p:grpSp>
          <p:sp>
            <p:nvSpPr>
              <p:cNvPr id="169" name="Freeform: Shape 168">
                <a:extLst>
                  <a:ext uri="{FF2B5EF4-FFF2-40B4-BE49-F238E27FC236}">
                    <a16:creationId xmlns:a16="http://schemas.microsoft.com/office/drawing/2014/main" id="{9576E9C5-3F92-CB04-2DA6-BB35EEFC23A2}"/>
                  </a:ext>
                </a:extLst>
              </p:cNvPr>
              <p:cNvSpPr/>
              <p:nvPr/>
            </p:nvSpPr>
            <p:spPr>
              <a:xfrm>
                <a:off x="4114973" y="4960379"/>
                <a:ext cx="264546" cy="236032"/>
              </a:xfrm>
              <a:custGeom>
                <a:avLst/>
                <a:gdLst>
                  <a:gd name="connsiteX0" fmla="*/ 264547 w 264546"/>
                  <a:gd name="connsiteY0" fmla="*/ 58952 h 236032"/>
                  <a:gd name="connsiteX1" fmla="*/ 264547 w 264546"/>
                  <a:gd name="connsiteY1" fmla="*/ 236033 h 236032"/>
                  <a:gd name="connsiteX2" fmla="*/ 186133 w 264546"/>
                  <a:gd name="connsiteY2" fmla="*/ 236033 h 236032"/>
                  <a:gd name="connsiteX3" fmla="*/ 186133 w 264546"/>
                  <a:gd name="connsiteY3" fmla="*/ 163956 h 236032"/>
                  <a:gd name="connsiteX4" fmla="*/ 132726 w 264546"/>
                  <a:gd name="connsiteY4" fmla="*/ 139968 h 236032"/>
                  <a:gd name="connsiteX5" fmla="*/ 78300 w 264546"/>
                  <a:gd name="connsiteY5" fmla="*/ 163956 h 236032"/>
                  <a:gd name="connsiteX6" fmla="*/ 78300 w 264546"/>
                  <a:gd name="connsiteY6" fmla="*/ 236033 h 236032"/>
                  <a:gd name="connsiteX7" fmla="*/ 0 w 264546"/>
                  <a:gd name="connsiteY7" fmla="*/ 236033 h 236032"/>
                  <a:gd name="connsiteX8" fmla="*/ 0 w 264546"/>
                  <a:gd name="connsiteY8" fmla="*/ 58952 h 236032"/>
                  <a:gd name="connsiteX9" fmla="*/ 133292 w 264546"/>
                  <a:gd name="connsiteY9" fmla="*/ 0 h 23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4546" h="236032">
                    <a:moveTo>
                      <a:pt x="264547" y="58952"/>
                    </a:moveTo>
                    <a:lnTo>
                      <a:pt x="264547" y="236033"/>
                    </a:lnTo>
                    <a:lnTo>
                      <a:pt x="186133" y="236033"/>
                    </a:lnTo>
                    <a:lnTo>
                      <a:pt x="186133" y="163956"/>
                    </a:lnTo>
                    <a:lnTo>
                      <a:pt x="132726" y="139968"/>
                    </a:lnTo>
                    <a:lnTo>
                      <a:pt x="78300" y="163956"/>
                    </a:lnTo>
                    <a:lnTo>
                      <a:pt x="78300" y="236033"/>
                    </a:lnTo>
                    <a:lnTo>
                      <a:pt x="0" y="236033"/>
                    </a:lnTo>
                    <a:lnTo>
                      <a:pt x="0" y="58952"/>
                    </a:lnTo>
                    <a:lnTo>
                      <a:pt x="133292" y="0"/>
                    </a:lnTo>
                    <a:close/>
                  </a:path>
                </a:pathLst>
              </a:custGeom>
              <a:solidFill>
                <a:srgbClr val="C8C4CC"/>
              </a:solidFill>
              <a:ln w="11302" cap="flat">
                <a:noFill/>
                <a:prstDash val="solid"/>
                <a:miter/>
              </a:ln>
            </p:spPr>
            <p:txBody>
              <a:bodyPr rtlCol="0" anchor="ctr"/>
              <a:lstStyle/>
              <a:p>
                <a:endParaRPr lang="en-US"/>
              </a:p>
            </p:txBody>
          </p:sp>
          <p:grpSp>
            <p:nvGrpSpPr>
              <p:cNvPr id="170" name="Graphic 13">
                <a:extLst>
                  <a:ext uri="{FF2B5EF4-FFF2-40B4-BE49-F238E27FC236}">
                    <a16:creationId xmlns:a16="http://schemas.microsoft.com/office/drawing/2014/main" id="{8E4E1531-F432-51A0-FDEC-D4C5C6765792}"/>
                  </a:ext>
                </a:extLst>
              </p:cNvPr>
              <p:cNvGrpSpPr/>
              <p:nvPr/>
            </p:nvGrpSpPr>
            <p:grpSpPr>
              <a:xfrm>
                <a:off x="5720431" y="5889639"/>
                <a:ext cx="246257" cy="335653"/>
                <a:chOff x="5720431" y="5889639"/>
                <a:chExt cx="246257" cy="335653"/>
              </a:xfrm>
              <a:solidFill>
                <a:srgbClr val="C8C4CC"/>
              </a:solidFill>
            </p:grpSpPr>
            <p:sp>
              <p:nvSpPr>
                <p:cNvPr id="171" name="Freeform: Shape 170">
                  <a:extLst>
                    <a:ext uri="{FF2B5EF4-FFF2-40B4-BE49-F238E27FC236}">
                      <a16:creationId xmlns:a16="http://schemas.microsoft.com/office/drawing/2014/main" id="{B8255F28-E4C0-122F-81E2-7267B478C944}"/>
                    </a:ext>
                  </a:extLst>
                </p:cNvPr>
                <p:cNvSpPr/>
                <p:nvPr/>
              </p:nvSpPr>
              <p:spPr>
                <a:xfrm>
                  <a:off x="5784402" y="6180259"/>
                  <a:ext cx="118356" cy="45034"/>
                </a:xfrm>
                <a:custGeom>
                  <a:avLst/>
                  <a:gdLst>
                    <a:gd name="connsiteX0" fmla="*/ 0 w 118356"/>
                    <a:gd name="connsiteY0" fmla="*/ 16294 h 45034"/>
                    <a:gd name="connsiteX1" fmla="*/ 38585 w 118356"/>
                    <a:gd name="connsiteY1" fmla="*/ 16294 h 45034"/>
                    <a:gd name="connsiteX2" fmla="*/ 38585 w 118356"/>
                    <a:gd name="connsiteY2" fmla="*/ 24441 h 45034"/>
                    <a:gd name="connsiteX3" fmla="*/ 59178 w 118356"/>
                    <a:gd name="connsiteY3" fmla="*/ 45034 h 45034"/>
                    <a:gd name="connsiteX4" fmla="*/ 79772 w 118356"/>
                    <a:gd name="connsiteY4" fmla="*/ 24441 h 45034"/>
                    <a:gd name="connsiteX5" fmla="*/ 79772 w 118356"/>
                    <a:gd name="connsiteY5" fmla="*/ 16294 h 45034"/>
                    <a:gd name="connsiteX6" fmla="*/ 118356 w 118356"/>
                    <a:gd name="connsiteY6" fmla="*/ 16294 h 45034"/>
                    <a:gd name="connsiteX7" fmla="*/ 118356 w 118356"/>
                    <a:gd name="connsiteY7" fmla="*/ 0 h 45034"/>
                    <a:gd name="connsiteX8" fmla="*/ 0 w 118356"/>
                    <a:gd name="connsiteY8" fmla="*/ 0 h 45034"/>
                    <a:gd name="connsiteX9" fmla="*/ 0 w 118356"/>
                    <a:gd name="connsiteY9" fmla="*/ 16294 h 4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356" h="45034">
                      <a:moveTo>
                        <a:pt x="0" y="16294"/>
                      </a:moveTo>
                      <a:lnTo>
                        <a:pt x="38585" y="16294"/>
                      </a:lnTo>
                      <a:lnTo>
                        <a:pt x="38585" y="24441"/>
                      </a:lnTo>
                      <a:cubicBezTo>
                        <a:pt x="38585" y="35869"/>
                        <a:pt x="47863" y="45034"/>
                        <a:pt x="59178" y="45034"/>
                      </a:cubicBezTo>
                      <a:cubicBezTo>
                        <a:pt x="70606" y="45034"/>
                        <a:pt x="79772" y="35756"/>
                        <a:pt x="79772" y="24441"/>
                      </a:cubicBezTo>
                      <a:lnTo>
                        <a:pt x="79772" y="16294"/>
                      </a:lnTo>
                      <a:lnTo>
                        <a:pt x="118356" y="16294"/>
                      </a:lnTo>
                      <a:lnTo>
                        <a:pt x="118356" y="0"/>
                      </a:lnTo>
                      <a:lnTo>
                        <a:pt x="0" y="0"/>
                      </a:lnTo>
                      <a:lnTo>
                        <a:pt x="0" y="16294"/>
                      </a:lnTo>
                      <a:close/>
                    </a:path>
                  </a:pathLst>
                </a:custGeom>
                <a:solidFill>
                  <a:srgbClr val="C8C4CC"/>
                </a:solidFill>
                <a:ln w="11302"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F7AF5F3-50EF-812D-C417-DD839EFEA9D0}"/>
                    </a:ext>
                  </a:extLst>
                </p:cNvPr>
                <p:cNvSpPr/>
                <p:nvPr/>
              </p:nvSpPr>
              <p:spPr>
                <a:xfrm>
                  <a:off x="5720431" y="5889639"/>
                  <a:ext cx="246257" cy="276475"/>
                </a:xfrm>
                <a:custGeom>
                  <a:avLst/>
                  <a:gdLst>
                    <a:gd name="connsiteX0" fmla="*/ 119642 w 246257"/>
                    <a:gd name="connsiteY0" fmla="*/ 48 h 276475"/>
                    <a:gd name="connsiteX1" fmla="*/ 41 w 246257"/>
                    <a:gd name="connsiteY1" fmla="*/ 119988 h 276475"/>
                    <a:gd name="connsiteX2" fmla="*/ 66234 w 246257"/>
                    <a:gd name="connsiteY2" fmla="*/ 232347 h 276475"/>
                    <a:gd name="connsiteX3" fmla="*/ 84225 w 246257"/>
                    <a:gd name="connsiteY3" fmla="*/ 263350 h 276475"/>
                    <a:gd name="connsiteX4" fmla="*/ 84225 w 246257"/>
                    <a:gd name="connsiteY4" fmla="*/ 276476 h 276475"/>
                    <a:gd name="connsiteX5" fmla="*/ 161960 w 246257"/>
                    <a:gd name="connsiteY5" fmla="*/ 276476 h 276475"/>
                    <a:gd name="connsiteX6" fmla="*/ 161960 w 246257"/>
                    <a:gd name="connsiteY6" fmla="*/ 262898 h 276475"/>
                    <a:gd name="connsiteX7" fmla="*/ 179611 w 246257"/>
                    <a:gd name="connsiteY7" fmla="*/ 232573 h 276475"/>
                    <a:gd name="connsiteX8" fmla="*/ 246257 w 246257"/>
                    <a:gd name="connsiteY8" fmla="*/ 123269 h 276475"/>
                    <a:gd name="connsiteX9" fmla="*/ 119642 w 246257"/>
                    <a:gd name="connsiteY9" fmla="*/ 48 h 276475"/>
                    <a:gd name="connsiteX10" fmla="*/ 101311 w 246257"/>
                    <a:gd name="connsiteY10" fmla="*/ 176790 h 276475"/>
                    <a:gd name="connsiteX11" fmla="*/ 75173 w 246257"/>
                    <a:gd name="connsiteY11" fmla="*/ 150652 h 276475"/>
                    <a:gd name="connsiteX12" fmla="*/ 86375 w 246257"/>
                    <a:gd name="connsiteY12" fmla="*/ 138545 h 276475"/>
                    <a:gd name="connsiteX13" fmla="*/ 102669 w 246257"/>
                    <a:gd name="connsiteY13" fmla="*/ 154839 h 276475"/>
                    <a:gd name="connsiteX14" fmla="*/ 160829 w 246257"/>
                    <a:gd name="connsiteY14" fmla="*/ 96679 h 276475"/>
                    <a:gd name="connsiteX15" fmla="*/ 171125 w 246257"/>
                    <a:gd name="connsiteY15" fmla="*/ 106976 h 276475"/>
                    <a:gd name="connsiteX16" fmla="*/ 101311 w 246257"/>
                    <a:gd name="connsiteY16" fmla="*/ 176790 h 276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6257" h="276475">
                      <a:moveTo>
                        <a:pt x="119642" y="48"/>
                      </a:moveTo>
                      <a:cubicBezTo>
                        <a:pt x="55259" y="1859"/>
                        <a:pt x="1625" y="55605"/>
                        <a:pt x="41" y="119988"/>
                      </a:cubicBezTo>
                      <a:cubicBezTo>
                        <a:pt x="-1204" y="168869"/>
                        <a:pt x="26066" y="211301"/>
                        <a:pt x="66234" y="232347"/>
                      </a:cubicBezTo>
                      <a:cubicBezTo>
                        <a:pt x="77663" y="238231"/>
                        <a:pt x="84225" y="250564"/>
                        <a:pt x="84225" y="263350"/>
                      </a:cubicBezTo>
                      <a:lnTo>
                        <a:pt x="84225" y="276476"/>
                      </a:lnTo>
                      <a:lnTo>
                        <a:pt x="161960" y="276476"/>
                      </a:lnTo>
                      <a:lnTo>
                        <a:pt x="161960" y="262898"/>
                      </a:lnTo>
                      <a:cubicBezTo>
                        <a:pt x="161960" y="250338"/>
                        <a:pt x="168523" y="238344"/>
                        <a:pt x="179611" y="232573"/>
                      </a:cubicBezTo>
                      <a:cubicBezTo>
                        <a:pt x="219214" y="212093"/>
                        <a:pt x="246257" y="170906"/>
                        <a:pt x="246257" y="123269"/>
                      </a:cubicBezTo>
                      <a:cubicBezTo>
                        <a:pt x="246257" y="54021"/>
                        <a:pt x="189229" y="-1876"/>
                        <a:pt x="119642" y="48"/>
                      </a:cubicBezTo>
                      <a:close/>
                      <a:moveTo>
                        <a:pt x="101311" y="176790"/>
                      </a:moveTo>
                      <a:lnTo>
                        <a:pt x="75173" y="150652"/>
                      </a:lnTo>
                      <a:lnTo>
                        <a:pt x="86375" y="138545"/>
                      </a:lnTo>
                      <a:lnTo>
                        <a:pt x="102669" y="154839"/>
                      </a:lnTo>
                      <a:lnTo>
                        <a:pt x="160829" y="96679"/>
                      </a:lnTo>
                      <a:lnTo>
                        <a:pt x="171125" y="106976"/>
                      </a:lnTo>
                      <a:lnTo>
                        <a:pt x="101311" y="176790"/>
                      </a:lnTo>
                      <a:close/>
                    </a:path>
                  </a:pathLst>
                </a:custGeom>
                <a:solidFill>
                  <a:srgbClr val="C8C4CC"/>
                </a:solidFill>
                <a:ln w="11302" cap="flat">
                  <a:noFill/>
                  <a:prstDash val="solid"/>
                  <a:miter/>
                </a:ln>
              </p:spPr>
              <p:txBody>
                <a:bodyPr rtlCol="0" anchor="ctr"/>
                <a:lstStyle/>
                <a:p>
                  <a:endParaRPr lang="en-US"/>
                </a:p>
              </p:txBody>
            </p:sp>
          </p:grpSp>
          <p:sp>
            <p:nvSpPr>
              <p:cNvPr id="173" name="Freeform: Shape 172">
                <a:extLst>
                  <a:ext uri="{FF2B5EF4-FFF2-40B4-BE49-F238E27FC236}">
                    <a16:creationId xmlns:a16="http://schemas.microsoft.com/office/drawing/2014/main" id="{FAEBF853-99FC-32F3-0708-99A5CD8AEE7F}"/>
                  </a:ext>
                </a:extLst>
              </p:cNvPr>
              <p:cNvSpPr/>
              <p:nvPr/>
            </p:nvSpPr>
            <p:spPr>
              <a:xfrm>
                <a:off x="7561748" y="3181476"/>
                <a:ext cx="283810" cy="283839"/>
              </a:xfrm>
              <a:custGeom>
                <a:avLst/>
                <a:gdLst>
                  <a:gd name="connsiteX0" fmla="*/ 278379 w 283810"/>
                  <a:gd name="connsiteY0" fmla="*/ 252157 h 283839"/>
                  <a:gd name="connsiteX1" fmla="*/ 213431 w 283810"/>
                  <a:gd name="connsiteY1" fmla="*/ 187208 h 283839"/>
                  <a:gd name="connsiteX2" fmla="*/ 229046 w 283810"/>
                  <a:gd name="connsiteY2" fmla="*/ 171593 h 283839"/>
                  <a:gd name="connsiteX3" fmla="*/ 214675 w 283810"/>
                  <a:gd name="connsiteY3" fmla="*/ 157223 h 283839"/>
                  <a:gd name="connsiteX4" fmla="*/ 214675 w 283810"/>
                  <a:gd name="connsiteY4" fmla="*/ 157223 h 283839"/>
                  <a:gd name="connsiteX5" fmla="*/ 191253 w 283810"/>
                  <a:gd name="connsiteY5" fmla="*/ 32757 h 283839"/>
                  <a:gd name="connsiteX6" fmla="*/ 32842 w 283810"/>
                  <a:gd name="connsiteY6" fmla="*/ 32757 h 283839"/>
                  <a:gd name="connsiteX7" fmla="*/ 32842 w 283810"/>
                  <a:gd name="connsiteY7" fmla="*/ 191395 h 283839"/>
                  <a:gd name="connsiteX8" fmla="*/ 157308 w 283810"/>
                  <a:gd name="connsiteY8" fmla="*/ 214704 h 283839"/>
                  <a:gd name="connsiteX9" fmla="*/ 171678 w 283810"/>
                  <a:gd name="connsiteY9" fmla="*/ 229074 h 283839"/>
                  <a:gd name="connsiteX10" fmla="*/ 187293 w 283810"/>
                  <a:gd name="connsiteY10" fmla="*/ 213459 h 283839"/>
                  <a:gd name="connsiteX11" fmla="*/ 252241 w 283810"/>
                  <a:gd name="connsiteY11" fmla="*/ 278408 h 283839"/>
                  <a:gd name="connsiteX12" fmla="*/ 278379 w 283810"/>
                  <a:gd name="connsiteY12" fmla="*/ 278408 h 283839"/>
                  <a:gd name="connsiteX13" fmla="*/ 278379 w 283810"/>
                  <a:gd name="connsiteY13" fmla="*/ 252157 h 283839"/>
                  <a:gd name="connsiteX14" fmla="*/ 62827 w 283810"/>
                  <a:gd name="connsiteY14" fmla="*/ 161297 h 283839"/>
                  <a:gd name="connsiteX15" fmla="*/ 62827 w 283810"/>
                  <a:gd name="connsiteY15" fmla="*/ 62629 h 283839"/>
                  <a:gd name="connsiteX16" fmla="*/ 161495 w 283810"/>
                  <a:gd name="connsiteY16" fmla="*/ 62629 h 283839"/>
                  <a:gd name="connsiteX17" fmla="*/ 161495 w 283810"/>
                  <a:gd name="connsiteY17" fmla="*/ 161297 h 283839"/>
                  <a:gd name="connsiteX18" fmla="*/ 62827 w 283810"/>
                  <a:gd name="connsiteY18" fmla="*/ 161297 h 28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810" h="283839">
                    <a:moveTo>
                      <a:pt x="278379" y="252157"/>
                    </a:moveTo>
                    <a:lnTo>
                      <a:pt x="213431" y="187208"/>
                    </a:lnTo>
                    <a:lnTo>
                      <a:pt x="229046" y="171593"/>
                    </a:lnTo>
                    <a:lnTo>
                      <a:pt x="214675" y="157223"/>
                    </a:lnTo>
                    <a:cubicBezTo>
                      <a:pt x="214675" y="157223"/>
                      <a:pt x="214675" y="157223"/>
                      <a:pt x="214675" y="157223"/>
                    </a:cubicBezTo>
                    <a:cubicBezTo>
                      <a:pt x="232780" y="116263"/>
                      <a:pt x="224972" y="66476"/>
                      <a:pt x="191253" y="32757"/>
                    </a:cubicBezTo>
                    <a:cubicBezTo>
                      <a:pt x="147577" y="-10919"/>
                      <a:pt x="76518" y="-10919"/>
                      <a:pt x="32842" y="32757"/>
                    </a:cubicBezTo>
                    <a:cubicBezTo>
                      <a:pt x="-10947" y="76547"/>
                      <a:pt x="-10947" y="147605"/>
                      <a:pt x="32842" y="191395"/>
                    </a:cubicBezTo>
                    <a:cubicBezTo>
                      <a:pt x="66448" y="225114"/>
                      <a:pt x="116234" y="232921"/>
                      <a:pt x="157308" y="214704"/>
                    </a:cubicBezTo>
                    <a:lnTo>
                      <a:pt x="171678" y="229074"/>
                    </a:lnTo>
                    <a:lnTo>
                      <a:pt x="187293" y="213459"/>
                    </a:lnTo>
                    <a:lnTo>
                      <a:pt x="252241" y="278408"/>
                    </a:lnTo>
                    <a:cubicBezTo>
                      <a:pt x="259483" y="285650"/>
                      <a:pt x="271138" y="285650"/>
                      <a:pt x="278379" y="278408"/>
                    </a:cubicBezTo>
                    <a:cubicBezTo>
                      <a:pt x="285621" y="271166"/>
                      <a:pt x="285621" y="259399"/>
                      <a:pt x="278379" y="252157"/>
                    </a:cubicBezTo>
                    <a:close/>
                    <a:moveTo>
                      <a:pt x="62827" y="161297"/>
                    </a:moveTo>
                    <a:cubicBezTo>
                      <a:pt x="35558" y="134140"/>
                      <a:pt x="35558" y="89898"/>
                      <a:pt x="62827" y="62629"/>
                    </a:cubicBezTo>
                    <a:cubicBezTo>
                      <a:pt x="89983" y="35473"/>
                      <a:pt x="134225" y="35473"/>
                      <a:pt x="161495" y="62629"/>
                    </a:cubicBezTo>
                    <a:cubicBezTo>
                      <a:pt x="188651" y="89898"/>
                      <a:pt x="188651" y="134140"/>
                      <a:pt x="161495" y="161297"/>
                    </a:cubicBezTo>
                    <a:cubicBezTo>
                      <a:pt x="134225" y="188679"/>
                      <a:pt x="89983" y="188679"/>
                      <a:pt x="62827" y="161297"/>
                    </a:cubicBezTo>
                    <a:close/>
                  </a:path>
                </a:pathLst>
              </a:custGeom>
              <a:solidFill>
                <a:srgbClr val="C8C4CC"/>
              </a:solidFill>
              <a:ln w="11302" cap="flat">
                <a:noFill/>
                <a:prstDash val="solid"/>
                <a:miter/>
              </a:ln>
            </p:spPr>
            <p:txBody>
              <a:bodyPr rtlCol="0" anchor="ctr"/>
              <a:lstStyle/>
              <a:p>
                <a:endParaRPr lang="en-US"/>
              </a:p>
            </p:txBody>
          </p:sp>
          <p:grpSp>
            <p:nvGrpSpPr>
              <p:cNvPr id="174" name="Graphic 13">
                <a:extLst>
                  <a:ext uri="{FF2B5EF4-FFF2-40B4-BE49-F238E27FC236}">
                    <a16:creationId xmlns:a16="http://schemas.microsoft.com/office/drawing/2014/main" id="{C9F7E393-4446-97EF-38F4-D928D3CEB2B1}"/>
                  </a:ext>
                </a:extLst>
              </p:cNvPr>
              <p:cNvGrpSpPr/>
              <p:nvPr/>
            </p:nvGrpSpPr>
            <p:grpSpPr>
              <a:xfrm>
                <a:off x="7696879" y="4954382"/>
                <a:ext cx="281746" cy="256400"/>
                <a:chOff x="7696879" y="4954382"/>
                <a:chExt cx="281746" cy="256400"/>
              </a:xfrm>
              <a:solidFill>
                <a:srgbClr val="C8C4CC"/>
              </a:solidFill>
            </p:grpSpPr>
            <p:sp>
              <p:nvSpPr>
                <p:cNvPr id="175" name="Freeform: Shape 174">
                  <a:extLst>
                    <a:ext uri="{FF2B5EF4-FFF2-40B4-BE49-F238E27FC236}">
                      <a16:creationId xmlns:a16="http://schemas.microsoft.com/office/drawing/2014/main" id="{0616446F-2D90-D9F2-A4F1-4243BC30F243}"/>
                    </a:ext>
                  </a:extLst>
                </p:cNvPr>
                <p:cNvSpPr/>
                <p:nvPr/>
              </p:nvSpPr>
              <p:spPr>
                <a:xfrm>
                  <a:off x="7696879" y="4989911"/>
                  <a:ext cx="281746" cy="220870"/>
                </a:xfrm>
                <a:custGeom>
                  <a:avLst/>
                  <a:gdLst>
                    <a:gd name="connsiteX0" fmla="*/ 0 w 281746"/>
                    <a:gd name="connsiteY0" fmla="*/ 0 h 220870"/>
                    <a:gd name="connsiteX1" fmla="*/ 0 w 281746"/>
                    <a:gd name="connsiteY1" fmla="*/ 220871 h 220870"/>
                    <a:gd name="connsiteX2" fmla="*/ 281746 w 281746"/>
                    <a:gd name="connsiteY2" fmla="*/ 220871 h 220870"/>
                    <a:gd name="connsiteX3" fmla="*/ 281746 w 281746"/>
                    <a:gd name="connsiteY3" fmla="*/ 0 h 220870"/>
                    <a:gd name="connsiteX4" fmla="*/ 0 w 281746"/>
                    <a:gd name="connsiteY4" fmla="*/ 0 h 220870"/>
                    <a:gd name="connsiteX5" fmla="*/ 255382 w 281746"/>
                    <a:gd name="connsiteY5" fmla="*/ 200164 h 220870"/>
                    <a:gd name="connsiteX6" fmla="*/ 26138 w 281746"/>
                    <a:gd name="connsiteY6" fmla="*/ 200164 h 220870"/>
                    <a:gd name="connsiteX7" fmla="*/ 26138 w 281746"/>
                    <a:gd name="connsiteY7" fmla="*/ 63025 h 220870"/>
                    <a:gd name="connsiteX8" fmla="*/ 255382 w 281746"/>
                    <a:gd name="connsiteY8" fmla="*/ 63025 h 220870"/>
                    <a:gd name="connsiteX9" fmla="*/ 255382 w 281746"/>
                    <a:gd name="connsiteY9" fmla="*/ 200164 h 220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746" h="220870">
                      <a:moveTo>
                        <a:pt x="0" y="0"/>
                      </a:moveTo>
                      <a:lnTo>
                        <a:pt x="0" y="220871"/>
                      </a:lnTo>
                      <a:lnTo>
                        <a:pt x="281746" y="220871"/>
                      </a:lnTo>
                      <a:lnTo>
                        <a:pt x="281746" y="0"/>
                      </a:lnTo>
                      <a:lnTo>
                        <a:pt x="0" y="0"/>
                      </a:lnTo>
                      <a:close/>
                      <a:moveTo>
                        <a:pt x="255382" y="200164"/>
                      </a:moveTo>
                      <a:lnTo>
                        <a:pt x="26138" y="200164"/>
                      </a:lnTo>
                      <a:lnTo>
                        <a:pt x="26138" y="63025"/>
                      </a:lnTo>
                      <a:lnTo>
                        <a:pt x="255382" y="63025"/>
                      </a:lnTo>
                      <a:lnTo>
                        <a:pt x="255382" y="200164"/>
                      </a:lnTo>
                      <a:close/>
                    </a:path>
                  </a:pathLst>
                </a:custGeom>
                <a:solidFill>
                  <a:srgbClr val="C8C4CC"/>
                </a:solidFill>
                <a:ln w="11302" cap="flat">
                  <a:noFill/>
                  <a:prstDash val="solid"/>
                  <a:miter/>
                </a:ln>
              </p:spPr>
              <p:txBody>
                <a:bodyPr rtlCol="0" anchor="ctr"/>
                <a:lstStyle/>
                <a:p>
                  <a:endParaRPr lang="en-US"/>
                </a:p>
              </p:txBody>
            </p:sp>
            <p:grpSp>
              <p:nvGrpSpPr>
                <p:cNvPr id="176" name="Graphic 13">
                  <a:extLst>
                    <a:ext uri="{FF2B5EF4-FFF2-40B4-BE49-F238E27FC236}">
                      <a16:creationId xmlns:a16="http://schemas.microsoft.com/office/drawing/2014/main" id="{A65261A7-141D-2DC4-12B4-1334E55B34CE}"/>
                    </a:ext>
                  </a:extLst>
                </p:cNvPr>
                <p:cNvGrpSpPr/>
                <p:nvPr/>
              </p:nvGrpSpPr>
              <p:grpSpPr>
                <a:xfrm>
                  <a:off x="7734332" y="4954382"/>
                  <a:ext cx="206839" cy="62233"/>
                  <a:chOff x="7734332" y="4954382"/>
                  <a:chExt cx="206839" cy="62233"/>
                </a:xfrm>
                <a:solidFill>
                  <a:srgbClr val="C8C4CC"/>
                </a:solidFill>
              </p:grpSpPr>
              <p:sp>
                <p:nvSpPr>
                  <p:cNvPr id="177" name="Freeform: Shape 176">
                    <a:extLst>
                      <a:ext uri="{FF2B5EF4-FFF2-40B4-BE49-F238E27FC236}">
                        <a16:creationId xmlns:a16="http://schemas.microsoft.com/office/drawing/2014/main" id="{1F61D3CC-504C-5DC2-5B66-E26AEDEEE080}"/>
                      </a:ext>
                    </a:extLst>
                  </p:cNvPr>
                  <p:cNvSpPr/>
                  <p:nvPr/>
                </p:nvSpPr>
                <p:spPr>
                  <a:xfrm>
                    <a:off x="7734332" y="4954382"/>
                    <a:ext cx="29192" cy="62233"/>
                  </a:xfrm>
                  <a:custGeom>
                    <a:avLst/>
                    <a:gdLst>
                      <a:gd name="connsiteX0" fmla="*/ 14597 w 29192"/>
                      <a:gd name="connsiteY0" fmla="*/ 0 h 62233"/>
                      <a:gd name="connsiteX1" fmla="*/ 14597 w 29192"/>
                      <a:gd name="connsiteY1" fmla="*/ 0 h 62233"/>
                      <a:gd name="connsiteX2" fmla="*/ 0 w 29192"/>
                      <a:gd name="connsiteY2" fmla="*/ 14597 h 62233"/>
                      <a:gd name="connsiteX3" fmla="*/ 0 w 29192"/>
                      <a:gd name="connsiteY3" fmla="*/ 47636 h 62233"/>
                      <a:gd name="connsiteX4" fmla="*/ 14597 w 29192"/>
                      <a:gd name="connsiteY4" fmla="*/ 62233 h 62233"/>
                      <a:gd name="connsiteX5" fmla="*/ 14597 w 29192"/>
                      <a:gd name="connsiteY5" fmla="*/ 62233 h 62233"/>
                      <a:gd name="connsiteX6" fmla="*/ 29193 w 29192"/>
                      <a:gd name="connsiteY6" fmla="*/ 47636 h 62233"/>
                      <a:gd name="connsiteX7" fmla="*/ 29193 w 29192"/>
                      <a:gd name="connsiteY7" fmla="*/ 14597 h 62233"/>
                      <a:gd name="connsiteX8" fmla="*/ 14597 w 29192"/>
                      <a:gd name="connsiteY8" fmla="*/ 0 h 62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92" h="62233">
                        <a:moveTo>
                          <a:pt x="14597" y="0"/>
                        </a:moveTo>
                        <a:lnTo>
                          <a:pt x="14597" y="0"/>
                        </a:lnTo>
                        <a:cubicBezTo>
                          <a:pt x="6563" y="0"/>
                          <a:pt x="0" y="6563"/>
                          <a:pt x="0" y="14597"/>
                        </a:cubicBezTo>
                        <a:lnTo>
                          <a:pt x="0" y="47636"/>
                        </a:lnTo>
                        <a:cubicBezTo>
                          <a:pt x="0" y="55670"/>
                          <a:pt x="6563" y="62233"/>
                          <a:pt x="14597" y="62233"/>
                        </a:cubicBezTo>
                        <a:lnTo>
                          <a:pt x="14597" y="62233"/>
                        </a:lnTo>
                        <a:cubicBezTo>
                          <a:pt x="22630" y="62233"/>
                          <a:pt x="29193" y="55670"/>
                          <a:pt x="29193" y="47636"/>
                        </a:cubicBezTo>
                        <a:lnTo>
                          <a:pt x="29193" y="14597"/>
                        </a:lnTo>
                        <a:cubicBezTo>
                          <a:pt x="29193" y="6450"/>
                          <a:pt x="22630" y="0"/>
                          <a:pt x="14597" y="0"/>
                        </a:cubicBezTo>
                        <a:close/>
                      </a:path>
                    </a:pathLst>
                  </a:custGeom>
                  <a:solidFill>
                    <a:srgbClr val="C8C4CC"/>
                  </a:solidFill>
                  <a:ln w="11302"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33130B-96BF-EB58-90F1-937C284D558B}"/>
                      </a:ext>
                    </a:extLst>
                  </p:cNvPr>
                  <p:cNvSpPr/>
                  <p:nvPr/>
                </p:nvSpPr>
                <p:spPr>
                  <a:xfrm>
                    <a:off x="7823155" y="4954382"/>
                    <a:ext cx="29193" cy="62233"/>
                  </a:xfrm>
                  <a:custGeom>
                    <a:avLst/>
                    <a:gdLst>
                      <a:gd name="connsiteX0" fmla="*/ 14597 w 29193"/>
                      <a:gd name="connsiteY0" fmla="*/ 0 h 62233"/>
                      <a:gd name="connsiteX1" fmla="*/ 14597 w 29193"/>
                      <a:gd name="connsiteY1" fmla="*/ 0 h 62233"/>
                      <a:gd name="connsiteX2" fmla="*/ 0 w 29193"/>
                      <a:gd name="connsiteY2" fmla="*/ 14597 h 62233"/>
                      <a:gd name="connsiteX3" fmla="*/ 0 w 29193"/>
                      <a:gd name="connsiteY3" fmla="*/ 47636 h 62233"/>
                      <a:gd name="connsiteX4" fmla="*/ 14597 w 29193"/>
                      <a:gd name="connsiteY4" fmla="*/ 62233 h 62233"/>
                      <a:gd name="connsiteX5" fmla="*/ 14597 w 29193"/>
                      <a:gd name="connsiteY5" fmla="*/ 62233 h 62233"/>
                      <a:gd name="connsiteX6" fmla="*/ 29193 w 29193"/>
                      <a:gd name="connsiteY6" fmla="*/ 47636 h 62233"/>
                      <a:gd name="connsiteX7" fmla="*/ 29193 w 29193"/>
                      <a:gd name="connsiteY7" fmla="*/ 14597 h 62233"/>
                      <a:gd name="connsiteX8" fmla="*/ 14597 w 29193"/>
                      <a:gd name="connsiteY8" fmla="*/ 0 h 62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93" h="62233">
                        <a:moveTo>
                          <a:pt x="14597" y="0"/>
                        </a:moveTo>
                        <a:lnTo>
                          <a:pt x="14597" y="0"/>
                        </a:lnTo>
                        <a:cubicBezTo>
                          <a:pt x="6563" y="0"/>
                          <a:pt x="0" y="6563"/>
                          <a:pt x="0" y="14597"/>
                        </a:cubicBezTo>
                        <a:lnTo>
                          <a:pt x="0" y="47636"/>
                        </a:lnTo>
                        <a:cubicBezTo>
                          <a:pt x="0" y="55670"/>
                          <a:pt x="6563" y="62233"/>
                          <a:pt x="14597" y="62233"/>
                        </a:cubicBezTo>
                        <a:lnTo>
                          <a:pt x="14597" y="62233"/>
                        </a:lnTo>
                        <a:cubicBezTo>
                          <a:pt x="22630" y="62233"/>
                          <a:pt x="29193" y="55670"/>
                          <a:pt x="29193" y="47636"/>
                        </a:cubicBezTo>
                        <a:lnTo>
                          <a:pt x="29193" y="14597"/>
                        </a:lnTo>
                        <a:cubicBezTo>
                          <a:pt x="29193" y="6450"/>
                          <a:pt x="22630" y="0"/>
                          <a:pt x="14597" y="0"/>
                        </a:cubicBezTo>
                        <a:close/>
                      </a:path>
                    </a:pathLst>
                  </a:custGeom>
                  <a:solidFill>
                    <a:srgbClr val="C8C4CC"/>
                  </a:solidFill>
                  <a:ln w="11302"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643AA191-CF4C-101D-EB67-88E7DEB378AA}"/>
                      </a:ext>
                    </a:extLst>
                  </p:cNvPr>
                  <p:cNvSpPr/>
                  <p:nvPr/>
                </p:nvSpPr>
                <p:spPr>
                  <a:xfrm>
                    <a:off x="7911979" y="4954382"/>
                    <a:ext cx="29192" cy="62233"/>
                  </a:xfrm>
                  <a:custGeom>
                    <a:avLst/>
                    <a:gdLst>
                      <a:gd name="connsiteX0" fmla="*/ 14596 w 29192"/>
                      <a:gd name="connsiteY0" fmla="*/ 0 h 62233"/>
                      <a:gd name="connsiteX1" fmla="*/ 14596 w 29192"/>
                      <a:gd name="connsiteY1" fmla="*/ 0 h 62233"/>
                      <a:gd name="connsiteX2" fmla="*/ 0 w 29192"/>
                      <a:gd name="connsiteY2" fmla="*/ 14597 h 62233"/>
                      <a:gd name="connsiteX3" fmla="*/ 0 w 29192"/>
                      <a:gd name="connsiteY3" fmla="*/ 47636 h 62233"/>
                      <a:gd name="connsiteX4" fmla="*/ 14596 w 29192"/>
                      <a:gd name="connsiteY4" fmla="*/ 62233 h 62233"/>
                      <a:gd name="connsiteX5" fmla="*/ 14596 w 29192"/>
                      <a:gd name="connsiteY5" fmla="*/ 62233 h 62233"/>
                      <a:gd name="connsiteX6" fmla="*/ 29192 w 29192"/>
                      <a:gd name="connsiteY6" fmla="*/ 47636 h 62233"/>
                      <a:gd name="connsiteX7" fmla="*/ 29192 w 29192"/>
                      <a:gd name="connsiteY7" fmla="*/ 14597 h 62233"/>
                      <a:gd name="connsiteX8" fmla="*/ 14596 w 29192"/>
                      <a:gd name="connsiteY8" fmla="*/ 0 h 62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92" h="62233">
                        <a:moveTo>
                          <a:pt x="14596" y="0"/>
                        </a:moveTo>
                        <a:lnTo>
                          <a:pt x="14596" y="0"/>
                        </a:lnTo>
                        <a:cubicBezTo>
                          <a:pt x="6562" y="0"/>
                          <a:pt x="0" y="6563"/>
                          <a:pt x="0" y="14597"/>
                        </a:cubicBezTo>
                        <a:lnTo>
                          <a:pt x="0" y="47636"/>
                        </a:lnTo>
                        <a:cubicBezTo>
                          <a:pt x="0" y="55670"/>
                          <a:pt x="6562" y="62233"/>
                          <a:pt x="14596" y="62233"/>
                        </a:cubicBezTo>
                        <a:lnTo>
                          <a:pt x="14596" y="62233"/>
                        </a:lnTo>
                        <a:cubicBezTo>
                          <a:pt x="22630" y="62233"/>
                          <a:pt x="29192" y="55670"/>
                          <a:pt x="29192" y="47636"/>
                        </a:cubicBezTo>
                        <a:lnTo>
                          <a:pt x="29192" y="14597"/>
                        </a:lnTo>
                        <a:cubicBezTo>
                          <a:pt x="29192" y="6450"/>
                          <a:pt x="22630" y="0"/>
                          <a:pt x="14596" y="0"/>
                        </a:cubicBezTo>
                        <a:close/>
                      </a:path>
                    </a:pathLst>
                  </a:custGeom>
                  <a:solidFill>
                    <a:srgbClr val="C8C4CC"/>
                  </a:solidFill>
                  <a:ln w="11302" cap="flat">
                    <a:noFill/>
                    <a:prstDash val="solid"/>
                    <a:miter/>
                  </a:ln>
                </p:spPr>
                <p:txBody>
                  <a:bodyPr rtlCol="0" anchor="ctr"/>
                  <a:lstStyle/>
                  <a:p>
                    <a:endParaRPr lang="en-US"/>
                  </a:p>
                </p:txBody>
              </p:sp>
            </p:grpSp>
            <p:grpSp>
              <p:nvGrpSpPr>
                <p:cNvPr id="180" name="Graphic 13">
                  <a:extLst>
                    <a:ext uri="{FF2B5EF4-FFF2-40B4-BE49-F238E27FC236}">
                      <a16:creationId xmlns:a16="http://schemas.microsoft.com/office/drawing/2014/main" id="{5C2571B5-B3A6-FA44-54B2-CC04041C2A57}"/>
                    </a:ext>
                  </a:extLst>
                </p:cNvPr>
                <p:cNvGrpSpPr/>
                <p:nvPr/>
              </p:nvGrpSpPr>
              <p:grpSpPr>
                <a:xfrm>
                  <a:off x="7782534" y="5096047"/>
                  <a:ext cx="110435" cy="38923"/>
                  <a:chOff x="7782534" y="5096047"/>
                  <a:chExt cx="110435" cy="38923"/>
                </a:xfrm>
                <a:solidFill>
                  <a:srgbClr val="C8C4CC"/>
                </a:solidFill>
              </p:grpSpPr>
              <p:sp>
                <p:nvSpPr>
                  <p:cNvPr id="181" name="Freeform: Shape 180">
                    <a:extLst>
                      <a:ext uri="{FF2B5EF4-FFF2-40B4-BE49-F238E27FC236}">
                        <a16:creationId xmlns:a16="http://schemas.microsoft.com/office/drawing/2014/main" id="{705521AD-CE44-0F26-A71B-9EF8618D74AC}"/>
                      </a:ext>
                    </a:extLst>
                  </p:cNvPr>
                  <p:cNvSpPr/>
                  <p:nvPr/>
                </p:nvSpPr>
                <p:spPr>
                  <a:xfrm>
                    <a:off x="7782534" y="5096047"/>
                    <a:ext cx="38923" cy="38923"/>
                  </a:xfrm>
                  <a:custGeom>
                    <a:avLst/>
                    <a:gdLst>
                      <a:gd name="connsiteX0" fmla="*/ 0 w 38923"/>
                      <a:gd name="connsiteY0" fmla="*/ 0 h 38923"/>
                      <a:gd name="connsiteX1" fmla="*/ 38924 w 38923"/>
                      <a:gd name="connsiteY1" fmla="*/ 0 h 38923"/>
                      <a:gd name="connsiteX2" fmla="*/ 38924 w 38923"/>
                      <a:gd name="connsiteY2" fmla="*/ 38924 h 38923"/>
                      <a:gd name="connsiteX3" fmla="*/ 0 w 38923"/>
                      <a:gd name="connsiteY3" fmla="*/ 38924 h 38923"/>
                    </a:gdLst>
                    <a:ahLst/>
                    <a:cxnLst>
                      <a:cxn ang="0">
                        <a:pos x="connsiteX0" y="connsiteY0"/>
                      </a:cxn>
                      <a:cxn ang="0">
                        <a:pos x="connsiteX1" y="connsiteY1"/>
                      </a:cxn>
                      <a:cxn ang="0">
                        <a:pos x="connsiteX2" y="connsiteY2"/>
                      </a:cxn>
                      <a:cxn ang="0">
                        <a:pos x="connsiteX3" y="connsiteY3"/>
                      </a:cxn>
                    </a:cxnLst>
                    <a:rect l="l" t="t" r="r" b="b"/>
                    <a:pathLst>
                      <a:path w="38923" h="38923">
                        <a:moveTo>
                          <a:pt x="0" y="0"/>
                        </a:moveTo>
                        <a:lnTo>
                          <a:pt x="38924" y="0"/>
                        </a:lnTo>
                        <a:lnTo>
                          <a:pt x="38924" y="38924"/>
                        </a:lnTo>
                        <a:lnTo>
                          <a:pt x="0" y="38924"/>
                        </a:lnTo>
                        <a:close/>
                      </a:path>
                    </a:pathLst>
                  </a:custGeom>
                  <a:solidFill>
                    <a:srgbClr val="C8C4CC"/>
                  </a:solidFill>
                  <a:ln w="11302"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25EB2119-B1A9-8CE2-7084-6062C530C9D2}"/>
                      </a:ext>
                    </a:extLst>
                  </p:cNvPr>
                  <p:cNvSpPr/>
                  <p:nvPr/>
                </p:nvSpPr>
                <p:spPr>
                  <a:xfrm>
                    <a:off x="7854045" y="5096047"/>
                    <a:ext cx="38923" cy="38923"/>
                  </a:xfrm>
                  <a:custGeom>
                    <a:avLst/>
                    <a:gdLst>
                      <a:gd name="connsiteX0" fmla="*/ 0 w 38923"/>
                      <a:gd name="connsiteY0" fmla="*/ 0 h 38923"/>
                      <a:gd name="connsiteX1" fmla="*/ 38924 w 38923"/>
                      <a:gd name="connsiteY1" fmla="*/ 0 h 38923"/>
                      <a:gd name="connsiteX2" fmla="*/ 38924 w 38923"/>
                      <a:gd name="connsiteY2" fmla="*/ 38924 h 38923"/>
                      <a:gd name="connsiteX3" fmla="*/ 0 w 38923"/>
                      <a:gd name="connsiteY3" fmla="*/ 38924 h 38923"/>
                    </a:gdLst>
                    <a:ahLst/>
                    <a:cxnLst>
                      <a:cxn ang="0">
                        <a:pos x="connsiteX0" y="connsiteY0"/>
                      </a:cxn>
                      <a:cxn ang="0">
                        <a:pos x="connsiteX1" y="connsiteY1"/>
                      </a:cxn>
                      <a:cxn ang="0">
                        <a:pos x="connsiteX2" y="connsiteY2"/>
                      </a:cxn>
                      <a:cxn ang="0">
                        <a:pos x="connsiteX3" y="connsiteY3"/>
                      </a:cxn>
                    </a:cxnLst>
                    <a:rect l="l" t="t" r="r" b="b"/>
                    <a:pathLst>
                      <a:path w="38923" h="38923">
                        <a:moveTo>
                          <a:pt x="0" y="0"/>
                        </a:moveTo>
                        <a:lnTo>
                          <a:pt x="38924" y="0"/>
                        </a:lnTo>
                        <a:lnTo>
                          <a:pt x="38924" y="38924"/>
                        </a:lnTo>
                        <a:lnTo>
                          <a:pt x="0" y="38924"/>
                        </a:lnTo>
                        <a:close/>
                      </a:path>
                    </a:pathLst>
                  </a:custGeom>
                  <a:solidFill>
                    <a:srgbClr val="C8C4CC"/>
                  </a:solidFill>
                  <a:ln w="11302" cap="flat">
                    <a:noFill/>
                    <a:prstDash val="solid"/>
                    <a:miter/>
                  </a:ln>
                </p:spPr>
                <p:txBody>
                  <a:bodyPr rtlCol="0" anchor="ctr"/>
                  <a:lstStyle/>
                  <a:p>
                    <a:endParaRPr lang="en-US"/>
                  </a:p>
                </p:txBody>
              </p:sp>
            </p:grpSp>
          </p:grpSp>
        </p:grpSp>
      </p:grpSp>
      <p:grpSp>
        <p:nvGrpSpPr>
          <p:cNvPr id="183" name="Google Shape;649;p38">
            <a:extLst>
              <a:ext uri="{FF2B5EF4-FFF2-40B4-BE49-F238E27FC236}">
                <a16:creationId xmlns:a16="http://schemas.microsoft.com/office/drawing/2014/main" id="{FD610786-D34E-5CFC-5F29-D95C670AA585}"/>
              </a:ext>
            </a:extLst>
          </p:cNvPr>
          <p:cNvGrpSpPr/>
          <p:nvPr/>
        </p:nvGrpSpPr>
        <p:grpSpPr>
          <a:xfrm>
            <a:off x="5798296" y="3428629"/>
            <a:ext cx="850250" cy="841207"/>
            <a:chOff x="4263650" y="3963700"/>
            <a:chExt cx="298550" cy="295375"/>
          </a:xfrm>
          <a:solidFill>
            <a:srgbClr val="273E61"/>
          </a:solidFill>
        </p:grpSpPr>
        <p:sp>
          <p:nvSpPr>
            <p:cNvPr id="184" name="Google Shape;650;p38">
              <a:extLst>
                <a:ext uri="{FF2B5EF4-FFF2-40B4-BE49-F238E27FC236}">
                  <a16:creationId xmlns:a16="http://schemas.microsoft.com/office/drawing/2014/main" id="{8856EB9B-FE79-A43B-BFDA-E75C2DDFC47E}"/>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85" name="Google Shape;651;p38">
              <a:extLst>
                <a:ext uri="{FF2B5EF4-FFF2-40B4-BE49-F238E27FC236}">
                  <a16:creationId xmlns:a16="http://schemas.microsoft.com/office/drawing/2014/main" id="{02A1B1F9-BA11-7A08-D99A-642B78A8F854}"/>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86" name="Google Shape;652;p38">
              <a:extLst>
                <a:ext uri="{FF2B5EF4-FFF2-40B4-BE49-F238E27FC236}">
                  <a16:creationId xmlns:a16="http://schemas.microsoft.com/office/drawing/2014/main" id="{857FAA70-8B47-563A-6E99-6EBD0337178D}"/>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87" name="Google Shape;653;p38">
              <a:extLst>
                <a:ext uri="{FF2B5EF4-FFF2-40B4-BE49-F238E27FC236}">
                  <a16:creationId xmlns:a16="http://schemas.microsoft.com/office/drawing/2014/main" id="{FF2B46F6-178E-173E-6105-94C9051EBA24}"/>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88" name="Google Shape;654;p38">
              <a:extLst>
                <a:ext uri="{FF2B5EF4-FFF2-40B4-BE49-F238E27FC236}">
                  <a16:creationId xmlns:a16="http://schemas.microsoft.com/office/drawing/2014/main" id="{F35A0CD1-C985-27BD-476D-89A98D5322D2}"/>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89" name="Google Shape;655;p38">
              <a:extLst>
                <a:ext uri="{FF2B5EF4-FFF2-40B4-BE49-F238E27FC236}">
                  <a16:creationId xmlns:a16="http://schemas.microsoft.com/office/drawing/2014/main" id="{F62F6407-DF99-5ADE-8F17-518419D1C4C6}"/>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90" name="Google Shape;656;p38">
              <a:extLst>
                <a:ext uri="{FF2B5EF4-FFF2-40B4-BE49-F238E27FC236}">
                  <a16:creationId xmlns:a16="http://schemas.microsoft.com/office/drawing/2014/main" id="{9B5F3B1E-31AE-37FF-A952-5C09D5DF07A2}"/>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grpSp>
      <p:sp>
        <p:nvSpPr>
          <p:cNvPr id="191" name="TextBox 190">
            <a:extLst>
              <a:ext uri="{FF2B5EF4-FFF2-40B4-BE49-F238E27FC236}">
                <a16:creationId xmlns:a16="http://schemas.microsoft.com/office/drawing/2014/main" id="{7EE29A38-C84F-E211-EB3A-03DAC37E8C35}"/>
              </a:ext>
            </a:extLst>
          </p:cNvPr>
          <p:cNvSpPr txBox="1"/>
          <p:nvPr/>
        </p:nvSpPr>
        <p:spPr>
          <a:xfrm>
            <a:off x="7797554" y="1673893"/>
            <a:ext cx="1486276" cy="771365"/>
          </a:xfrm>
          <a:prstGeom prst="rect">
            <a:avLst/>
          </a:prstGeom>
          <a:noFill/>
        </p:spPr>
        <p:txBody>
          <a:bodyPr wrap="square">
            <a:spAutoFit/>
          </a:bodyPr>
          <a:lstStyle/>
          <a:p>
            <a:pPr algn="justLow" rtl="1">
              <a:lnSpc>
                <a:spcPct val="150000"/>
              </a:lnSpc>
            </a:pPr>
            <a:r>
              <a:rPr lang="fa-IR" sz="900" dirty="0">
                <a:latin typeface="Kalameh" pitchFamily="2" charset="-78"/>
                <a:cs typeface="B Titr" panose="00000700000000000000" pitchFamily="2" charset="-78"/>
              </a:rPr>
              <a:t>تیتر عنوان</a:t>
            </a:r>
          </a:p>
          <a:p>
            <a:pPr algn="justLow" rtl="1">
              <a:lnSpc>
                <a:spcPct val="150000"/>
              </a:lnSpc>
            </a:pPr>
            <a:r>
              <a:rPr lang="fa-IR" sz="7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700" dirty="0">
              <a:cs typeface="B Yekan" panose="00000400000000000000" pitchFamily="2" charset="-78"/>
            </a:endParaRPr>
          </a:p>
        </p:txBody>
      </p:sp>
      <p:sp>
        <p:nvSpPr>
          <p:cNvPr id="192" name="TextBox 191">
            <a:extLst>
              <a:ext uri="{FF2B5EF4-FFF2-40B4-BE49-F238E27FC236}">
                <a16:creationId xmlns:a16="http://schemas.microsoft.com/office/drawing/2014/main" id="{25E71FAE-417C-B397-3F8B-AB8529DEAACD}"/>
              </a:ext>
            </a:extLst>
          </p:cNvPr>
          <p:cNvSpPr txBox="1"/>
          <p:nvPr/>
        </p:nvSpPr>
        <p:spPr>
          <a:xfrm>
            <a:off x="8299590" y="3532607"/>
            <a:ext cx="1486276" cy="771365"/>
          </a:xfrm>
          <a:prstGeom prst="rect">
            <a:avLst/>
          </a:prstGeom>
          <a:noFill/>
        </p:spPr>
        <p:txBody>
          <a:bodyPr wrap="square">
            <a:spAutoFit/>
          </a:bodyPr>
          <a:lstStyle/>
          <a:p>
            <a:pPr algn="justLow" rtl="1">
              <a:lnSpc>
                <a:spcPct val="150000"/>
              </a:lnSpc>
            </a:pPr>
            <a:r>
              <a:rPr lang="fa-IR" sz="900" dirty="0">
                <a:latin typeface="Kalameh" pitchFamily="2" charset="-78"/>
                <a:cs typeface="B Titr" panose="00000700000000000000" pitchFamily="2" charset="-78"/>
              </a:rPr>
              <a:t>تیتر عنوان</a:t>
            </a:r>
          </a:p>
          <a:p>
            <a:pPr algn="justLow" rtl="1">
              <a:lnSpc>
                <a:spcPct val="150000"/>
              </a:lnSpc>
            </a:pPr>
            <a:r>
              <a:rPr lang="fa-IR" sz="7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700" dirty="0">
              <a:cs typeface="B Yekan" panose="00000400000000000000" pitchFamily="2" charset="-78"/>
            </a:endParaRPr>
          </a:p>
        </p:txBody>
      </p:sp>
      <p:sp>
        <p:nvSpPr>
          <p:cNvPr id="193" name="TextBox 192">
            <a:extLst>
              <a:ext uri="{FF2B5EF4-FFF2-40B4-BE49-F238E27FC236}">
                <a16:creationId xmlns:a16="http://schemas.microsoft.com/office/drawing/2014/main" id="{6A400B81-20E7-7EC4-ED05-0060ED030F10}"/>
              </a:ext>
            </a:extLst>
          </p:cNvPr>
          <p:cNvSpPr txBox="1"/>
          <p:nvPr/>
        </p:nvSpPr>
        <p:spPr>
          <a:xfrm>
            <a:off x="3087478" y="1686370"/>
            <a:ext cx="1486276" cy="771365"/>
          </a:xfrm>
          <a:prstGeom prst="rect">
            <a:avLst/>
          </a:prstGeom>
          <a:noFill/>
        </p:spPr>
        <p:txBody>
          <a:bodyPr wrap="square">
            <a:spAutoFit/>
          </a:bodyPr>
          <a:lstStyle/>
          <a:p>
            <a:pPr algn="justLow" rtl="1">
              <a:lnSpc>
                <a:spcPct val="150000"/>
              </a:lnSpc>
            </a:pPr>
            <a:r>
              <a:rPr lang="fa-IR" sz="900" dirty="0">
                <a:latin typeface="Kalameh" pitchFamily="2" charset="-78"/>
                <a:cs typeface="B Titr" panose="00000700000000000000" pitchFamily="2" charset="-78"/>
              </a:rPr>
              <a:t>تیتر عنوان</a:t>
            </a:r>
          </a:p>
          <a:p>
            <a:pPr algn="justLow" rtl="1">
              <a:lnSpc>
                <a:spcPct val="150000"/>
              </a:lnSpc>
            </a:pPr>
            <a:r>
              <a:rPr lang="fa-IR" sz="7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700" dirty="0">
              <a:cs typeface="B Yekan" panose="00000400000000000000" pitchFamily="2" charset="-78"/>
            </a:endParaRPr>
          </a:p>
        </p:txBody>
      </p:sp>
      <p:sp>
        <p:nvSpPr>
          <p:cNvPr id="194" name="TextBox 193">
            <a:extLst>
              <a:ext uri="{FF2B5EF4-FFF2-40B4-BE49-F238E27FC236}">
                <a16:creationId xmlns:a16="http://schemas.microsoft.com/office/drawing/2014/main" id="{8BBFCD6C-7463-5ACD-9240-62CE8CC9871B}"/>
              </a:ext>
            </a:extLst>
          </p:cNvPr>
          <p:cNvSpPr txBox="1"/>
          <p:nvPr/>
        </p:nvSpPr>
        <p:spPr>
          <a:xfrm>
            <a:off x="2558123" y="3515650"/>
            <a:ext cx="1486276" cy="771365"/>
          </a:xfrm>
          <a:prstGeom prst="rect">
            <a:avLst/>
          </a:prstGeom>
          <a:noFill/>
        </p:spPr>
        <p:txBody>
          <a:bodyPr wrap="square">
            <a:spAutoFit/>
          </a:bodyPr>
          <a:lstStyle/>
          <a:p>
            <a:pPr algn="justLow" rtl="1">
              <a:lnSpc>
                <a:spcPct val="150000"/>
              </a:lnSpc>
            </a:pPr>
            <a:r>
              <a:rPr lang="fa-IR" sz="900" dirty="0">
                <a:latin typeface="Kalameh" pitchFamily="2" charset="-78"/>
                <a:cs typeface="B Titr" panose="00000700000000000000" pitchFamily="2" charset="-78"/>
              </a:rPr>
              <a:t>تیتر عنوان</a:t>
            </a:r>
          </a:p>
          <a:p>
            <a:pPr algn="justLow" rtl="1">
              <a:lnSpc>
                <a:spcPct val="150000"/>
              </a:lnSpc>
            </a:pPr>
            <a:r>
              <a:rPr lang="fa-IR" sz="7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700" dirty="0">
              <a:cs typeface="B Yekan" panose="00000400000000000000" pitchFamily="2" charset="-78"/>
            </a:endParaRPr>
          </a:p>
        </p:txBody>
      </p:sp>
      <p:sp>
        <p:nvSpPr>
          <p:cNvPr id="195" name="TextBox 194">
            <a:extLst>
              <a:ext uri="{FF2B5EF4-FFF2-40B4-BE49-F238E27FC236}">
                <a16:creationId xmlns:a16="http://schemas.microsoft.com/office/drawing/2014/main" id="{F4D1C4DD-BE6B-A4F1-64A8-7EBC2AECC51E}"/>
              </a:ext>
            </a:extLst>
          </p:cNvPr>
          <p:cNvSpPr txBox="1"/>
          <p:nvPr/>
        </p:nvSpPr>
        <p:spPr>
          <a:xfrm>
            <a:off x="7775539" y="5382813"/>
            <a:ext cx="1486276" cy="771365"/>
          </a:xfrm>
          <a:prstGeom prst="rect">
            <a:avLst/>
          </a:prstGeom>
          <a:noFill/>
        </p:spPr>
        <p:txBody>
          <a:bodyPr wrap="square">
            <a:spAutoFit/>
          </a:bodyPr>
          <a:lstStyle/>
          <a:p>
            <a:pPr algn="justLow" rtl="1">
              <a:lnSpc>
                <a:spcPct val="150000"/>
              </a:lnSpc>
            </a:pPr>
            <a:r>
              <a:rPr lang="fa-IR" sz="900" dirty="0">
                <a:solidFill>
                  <a:srgbClr val="F2F2F2"/>
                </a:solidFill>
                <a:latin typeface="Kalameh" pitchFamily="2" charset="-78"/>
                <a:cs typeface="B Titr" panose="00000700000000000000" pitchFamily="2" charset="-78"/>
              </a:rPr>
              <a:t>تیتر عنوان</a:t>
            </a:r>
          </a:p>
          <a:p>
            <a:pPr algn="justLow" rtl="1">
              <a:lnSpc>
                <a:spcPct val="150000"/>
              </a:lnSpc>
            </a:pPr>
            <a:r>
              <a:rPr lang="fa-IR" sz="700" dirty="0">
                <a:solidFill>
                  <a:srgbClr val="F2F2F2"/>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700" dirty="0">
              <a:solidFill>
                <a:srgbClr val="F2F2F2"/>
              </a:solidFill>
              <a:cs typeface="B Yekan" panose="00000400000000000000" pitchFamily="2" charset="-78"/>
            </a:endParaRPr>
          </a:p>
        </p:txBody>
      </p:sp>
      <p:sp>
        <p:nvSpPr>
          <p:cNvPr id="196" name="TextBox 195">
            <a:extLst>
              <a:ext uri="{FF2B5EF4-FFF2-40B4-BE49-F238E27FC236}">
                <a16:creationId xmlns:a16="http://schemas.microsoft.com/office/drawing/2014/main" id="{CC4DEE0D-6A10-FA3A-97A8-6F9C705256C3}"/>
              </a:ext>
            </a:extLst>
          </p:cNvPr>
          <p:cNvSpPr txBox="1"/>
          <p:nvPr/>
        </p:nvSpPr>
        <p:spPr>
          <a:xfrm>
            <a:off x="3094884" y="5371278"/>
            <a:ext cx="1486276" cy="771365"/>
          </a:xfrm>
          <a:prstGeom prst="rect">
            <a:avLst/>
          </a:prstGeom>
          <a:noFill/>
        </p:spPr>
        <p:txBody>
          <a:bodyPr wrap="square">
            <a:spAutoFit/>
          </a:bodyPr>
          <a:lstStyle/>
          <a:p>
            <a:pPr algn="justLow" rtl="1">
              <a:lnSpc>
                <a:spcPct val="150000"/>
              </a:lnSpc>
            </a:pPr>
            <a:r>
              <a:rPr lang="fa-IR" sz="900" dirty="0">
                <a:latin typeface="Kalameh" pitchFamily="2" charset="-78"/>
                <a:cs typeface="B Titr" panose="00000700000000000000" pitchFamily="2" charset="-78"/>
              </a:rPr>
              <a:t>تیتر عنوان</a:t>
            </a:r>
          </a:p>
          <a:p>
            <a:pPr algn="justLow" rtl="1">
              <a:lnSpc>
                <a:spcPct val="150000"/>
              </a:lnSpc>
            </a:pPr>
            <a:r>
              <a:rPr lang="fa-IR" sz="7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700" dirty="0">
              <a:cs typeface="B Yekan" panose="00000400000000000000" pitchFamily="2" charset="-78"/>
            </a:endParaRPr>
          </a:p>
        </p:txBody>
      </p:sp>
    </p:spTree>
    <p:extLst>
      <p:ext uri="{BB962C8B-B14F-4D97-AF65-F5344CB8AC3E}">
        <p14:creationId xmlns:p14="http://schemas.microsoft.com/office/powerpoint/2010/main" val="363212701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3"/>
                                        </p:tgtEl>
                                        <p:attrNameLst>
                                          <p:attrName>style.visibility</p:attrName>
                                        </p:attrNameLst>
                                      </p:cBhvr>
                                      <p:to>
                                        <p:strVal val="visible"/>
                                      </p:to>
                                    </p:set>
                                    <p:anim calcmode="lin" valueType="num">
                                      <p:cBhvr>
                                        <p:cTn id="7" dur="500" fill="hold"/>
                                        <p:tgtEl>
                                          <p:spTgt spid="183"/>
                                        </p:tgtEl>
                                        <p:attrNameLst>
                                          <p:attrName>ppt_w</p:attrName>
                                        </p:attrNameLst>
                                      </p:cBhvr>
                                      <p:tavLst>
                                        <p:tav tm="0">
                                          <p:val>
                                            <p:fltVal val="0"/>
                                          </p:val>
                                        </p:tav>
                                        <p:tav tm="100000">
                                          <p:val>
                                            <p:strVal val="#ppt_w"/>
                                          </p:val>
                                        </p:tav>
                                      </p:tavLst>
                                    </p:anim>
                                    <p:anim calcmode="lin" valueType="num">
                                      <p:cBhvr>
                                        <p:cTn id="8" dur="500" fill="hold"/>
                                        <p:tgtEl>
                                          <p:spTgt spid="183"/>
                                        </p:tgtEl>
                                        <p:attrNameLst>
                                          <p:attrName>ppt_h</p:attrName>
                                        </p:attrNameLst>
                                      </p:cBhvr>
                                      <p:tavLst>
                                        <p:tav tm="0">
                                          <p:val>
                                            <p:fltVal val="0"/>
                                          </p:val>
                                        </p:tav>
                                        <p:tav tm="100000">
                                          <p:val>
                                            <p:strVal val="#ppt_h"/>
                                          </p:val>
                                        </p:tav>
                                      </p:tavLst>
                                    </p:anim>
                                    <p:animEffect transition="in" filter="fade">
                                      <p:cBhvr>
                                        <p:cTn id="9" dur="500"/>
                                        <p:tgtEl>
                                          <p:spTgt spid="18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91"/>
                                        </p:tgtEl>
                                        <p:attrNameLst>
                                          <p:attrName>style.visibility</p:attrName>
                                        </p:attrNameLst>
                                      </p:cBhvr>
                                      <p:to>
                                        <p:strVal val="visible"/>
                                      </p:to>
                                    </p:set>
                                    <p:anim calcmode="lin" valueType="num">
                                      <p:cBhvr>
                                        <p:cTn id="12" dur="500" fill="hold"/>
                                        <p:tgtEl>
                                          <p:spTgt spid="191"/>
                                        </p:tgtEl>
                                        <p:attrNameLst>
                                          <p:attrName>ppt_w</p:attrName>
                                        </p:attrNameLst>
                                      </p:cBhvr>
                                      <p:tavLst>
                                        <p:tav tm="0">
                                          <p:val>
                                            <p:fltVal val="0"/>
                                          </p:val>
                                        </p:tav>
                                        <p:tav tm="100000">
                                          <p:val>
                                            <p:strVal val="#ppt_w"/>
                                          </p:val>
                                        </p:tav>
                                      </p:tavLst>
                                    </p:anim>
                                    <p:anim calcmode="lin" valueType="num">
                                      <p:cBhvr>
                                        <p:cTn id="13" dur="500" fill="hold"/>
                                        <p:tgtEl>
                                          <p:spTgt spid="191"/>
                                        </p:tgtEl>
                                        <p:attrNameLst>
                                          <p:attrName>ppt_h</p:attrName>
                                        </p:attrNameLst>
                                      </p:cBhvr>
                                      <p:tavLst>
                                        <p:tav tm="0">
                                          <p:val>
                                            <p:fltVal val="0"/>
                                          </p:val>
                                        </p:tav>
                                        <p:tav tm="100000">
                                          <p:val>
                                            <p:strVal val="#ppt_h"/>
                                          </p:val>
                                        </p:tav>
                                      </p:tavLst>
                                    </p:anim>
                                    <p:animEffect transition="in" filter="fade">
                                      <p:cBhvr>
                                        <p:cTn id="14" dur="500"/>
                                        <p:tgtEl>
                                          <p:spTgt spid="19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92"/>
                                        </p:tgtEl>
                                        <p:attrNameLst>
                                          <p:attrName>style.visibility</p:attrName>
                                        </p:attrNameLst>
                                      </p:cBhvr>
                                      <p:to>
                                        <p:strVal val="visible"/>
                                      </p:to>
                                    </p:set>
                                    <p:anim calcmode="lin" valueType="num">
                                      <p:cBhvr>
                                        <p:cTn id="17" dur="500" fill="hold"/>
                                        <p:tgtEl>
                                          <p:spTgt spid="192"/>
                                        </p:tgtEl>
                                        <p:attrNameLst>
                                          <p:attrName>ppt_w</p:attrName>
                                        </p:attrNameLst>
                                      </p:cBhvr>
                                      <p:tavLst>
                                        <p:tav tm="0">
                                          <p:val>
                                            <p:fltVal val="0"/>
                                          </p:val>
                                        </p:tav>
                                        <p:tav tm="100000">
                                          <p:val>
                                            <p:strVal val="#ppt_w"/>
                                          </p:val>
                                        </p:tav>
                                      </p:tavLst>
                                    </p:anim>
                                    <p:anim calcmode="lin" valueType="num">
                                      <p:cBhvr>
                                        <p:cTn id="18" dur="500" fill="hold"/>
                                        <p:tgtEl>
                                          <p:spTgt spid="192"/>
                                        </p:tgtEl>
                                        <p:attrNameLst>
                                          <p:attrName>ppt_h</p:attrName>
                                        </p:attrNameLst>
                                      </p:cBhvr>
                                      <p:tavLst>
                                        <p:tav tm="0">
                                          <p:val>
                                            <p:fltVal val="0"/>
                                          </p:val>
                                        </p:tav>
                                        <p:tav tm="100000">
                                          <p:val>
                                            <p:strVal val="#ppt_h"/>
                                          </p:val>
                                        </p:tav>
                                      </p:tavLst>
                                    </p:anim>
                                    <p:animEffect transition="in" filter="fade">
                                      <p:cBhvr>
                                        <p:cTn id="19" dur="500"/>
                                        <p:tgtEl>
                                          <p:spTgt spid="19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93"/>
                                        </p:tgtEl>
                                        <p:attrNameLst>
                                          <p:attrName>style.visibility</p:attrName>
                                        </p:attrNameLst>
                                      </p:cBhvr>
                                      <p:to>
                                        <p:strVal val="visible"/>
                                      </p:to>
                                    </p:set>
                                    <p:anim calcmode="lin" valueType="num">
                                      <p:cBhvr>
                                        <p:cTn id="22" dur="500" fill="hold"/>
                                        <p:tgtEl>
                                          <p:spTgt spid="193"/>
                                        </p:tgtEl>
                                        <p:attrNameLst>
                                          <p:attrName>ppt_w</p:attrName>
                                        </p:attrNameLst>
                                      </p:cBhvr>
                                      <p:tavLst>
                                        <p:tav tm="0">
                                          <p:val>
                                            <p:fltVal val="0"/>
                                          </p:val>
                                        </p:tav>
                                        <p:tav tm="100000">
                                          <p:val>
                                            <p:strVal val="#ppt_w"/>
                                          </p:val>
                                        </p:tav>
                                      </p:tavLst>
                                    </p:anim>
                                    <p:anim calcmode="lin" valueType="num">
                                      <p:cBhvr>
                                        <p:cTn id="23" dur="500" fill="hold"/>
                                        <p:tgtEl>
                                          <p:spTgt spid="193"/>
                                        </p:tgtEl>
                                        <p:attrNameLst>
                                          <p:attrName>ppt_h</p:attrName>
                                        </p:attrNameLst>
                                      </p:cBhvr>
                                      <p:tavLst>
                                        <p:tav tm="0">
                                          <p:val>
                                            <p:fltVal val="0"/>
                                          </p:val>
                                        </p:tav>
                                        <p:tav tm="100000">
                                          <p:val>
                                            <p:strVal val="#ppt_h"/>
                                          </p:val>
                                        </p:tav>
                                      </p:tavLst>
                                    </p:anim>
                                    <p:animEffect transition="in" filter="fade">
                                      <p:cBhvr>
                                        <p:cTn id="24" dur="500"/>
                                        <p:tgtEl>
                                          <p:spTgt spid="19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94"/>
                                        </p:tgtEl>
                                        <p:attrNameLst>
                                          <p:attrName>style.visibility</p:attrName>
                                        </p:attrNameLst>
                                      </p:cBhvr>
                                      <p:to>
                                        <p:strVal val="visible"/>
                                      </p:to>
                                    </p:set>
                                    <p:anim calcmode="lin" valueType="num">
                                      <p:cBhvr>
                                        <p:cTn id="27" dur="500" fill="hold"/>
                                        <p:tgtEl>
                                          <p:spTgt spid="194"/>
                                        </p:tgtEl>
                                        <p:attrNameLst>
                                          <p:attrName>ppt_w</p:attrName>
                                        </p:attrNameLst>
                                      </p:cBhvr>
                                      <p:tavLst>
                                        <p:tav tm="0">
                                          <p:val>
                                            <p:fltVal val="0"/>
                                          </p:val>
                                        </p:tav>
                                        <p:tav tm="100000">
                                          <p:val>
                                            <p:strVal val="#ppt_w"/>
                                          </p:val>
                                        </p:tav>
                                      </p:tavLst>
                                    </p:anim>
                                    <p:anim calcmode="lin" valueType="num">
                                      <p:cBhvr>
                                        <p:cTn id="28" dur="500" fill="hold"/>
                                        <p:tgtEl>
                                          <p:spTgt spid="194"/>
                                        </p:tgtEl>
                                        <p:attrNameLst>
                                          <p:attrName>ppt_h</p:attrName>
                                        </p:attrNameLst>
                                      </p:cBhvr>
                                      <p:tavLst>
                                        <p:tav tm="0">
                                          <p:val>
                                            <p:fltVal val="0"/>
                                          </p:val>
                                        </p:tav>
                                        <p:tav tm="100000">
                                          <p:val>
                                            <p:strVal val="#ppt_h"/>
                                          </p:val>
                                        </p:tav>
                                      </p:tavLst>
                                    </p:anim>
                                    <p:animEffect transition="in" filter="fade">
                                      <p:cBhvr>
                                        <p:cTn id="29" dur="500"/>
                                        <p:tgtEl>
                                          <p:spTgt spid="19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95"/>
                                        </p:tgtEl>
                                        <p:attrNameLst>
                                          <p:attrName>style.visibility</p:attrName>
                                        </p:attrNameLst>
                                      </p:cBhvr>
                                      <p:to>
                                        <p:strVal val="visible"/>
                                      </p:to>
                                    </p:set>
                                    <p:anim calcmode="lin" valueType="num">
                                      <p:cBhvr>
                                        <p:cTn id="32" dur="500" fill="hold"/>
                                        <p:tgtEl>
                                          <p:spTgt spid="195"/>
                                        </p:tgtEl>
                                        <p:attrNameLst>
                                          <p:attrName>ppt_w</p:attrName>
                                        </p:attrNameLst>
                                      </p:cBhvr>
                                      <p:tavLst>
                                        <p:tav tm="0">
                                          <p:val>
                                            <p:fltVal val="0"/>
                                          </p:val>
                                        </p:tav>
                                        <p:tav tm="100000">
                                          <p:val>
                                            <p:strVal val="#ppt_w"/>
                                          </p:val>
                                        </p:tav>
                                      </p:tavLst>
                                    </p:anim>
                                    <p:anim calcmode="lin" valueType="num">
                                      <p:cBhvr>
                                        <p:cTn id="33" dur="500" fill="hold"/>
                                        <p:tgtEl>
                                          <p:spTgt spid="195"/>
                                        </p:tgtEl>
                                        <p:attrNameLst>
                                          <p:attrName>ppt_h</p:attrName>
                                        </p:attrNameLst>
                                      </p:cBhvr>
                                      <p:tavLst>
                                        <p:tav tm="0">
                                          <p:val>
                                            <p:fltVal val="0"/>
                                          </p:val>
                                        </p:tav>
                                        <p:tav tm="100000">
                                          <p:val>
                                            <p:strVal val="#ppt_h"/>
                                          </p:val>
                                        </p:tav>
                                      </p:tavLst>
                                    </p:anim>
                                    <p:animEffect transition="in" filter="fade">
                                      <p:cBhvr>
                                        <p:cTn id="34" dur="500"/>
                                        <p:tgtEl>
                                          <p:spTgt spid="19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96"/>
                                        </p:tgtEl>
                                        <p:attrNameLst>
                                          <p:attrName>style.visibility</p:attrName>
                                        </p:attrNameLst>
                                      </p:cBhvr>
                                      <p:to>
                                        <p:strVal val="visible"/>
                                      </p:to>
                                    </p:set>
                                    <p:anim calcmode="lin" valueType="num">
                                      <p:cBhvr>
                                        <p:cTn id="37" dur="500" fill="hold"/>
                                        <p:tgtEl>
                                          <p:spTgt spid="196"/>
                                        </p:tgtEl>
                                        <p:attrNameLst>
                                          <p:attrName>ppt_w</p:attrName>
                                        </p:attrNameLst>
                                      </p:cBhvr>
                                      <p:tavLst>
                                        <p:tav tm="0">
                                          <p:val>
                                            <p:fltVal val="0"/>
                                          </p:val>
                                        </p:tav>
                                        <p:tav tm="100000">
                                          <p:val>
                                            <p:strVal val="#ppt_w"/>
                                          </p:val>
                                        </p:tav>
                                      </p:tavLst>
                                    </p:anim>
                                    <p:anim calcmode="lin" valueType="num">
                                      <p:cBhvr>
                                        <p:cTn id="38" dur="500" fill="hold"/>
                                        <p:tgtEl>
                                          <p:spTgt spid="196"/>
                                        </p:tgtEl>
                                        <p:attrNameLst>
                                          <p:attrName>ppt_h</p:attrName>
                                        </p:attrNameLst>
                                      </p:cBhvr>
                                      <p:tavLst>
                                        <p:tav tm="0">
                                          <p:val>
                                            <p:fltVal val="0"/>
                                          </p:val>
                                        </p:tav>
                                        <p:tav tm="100000">
                                          <p:val>
                                            <p:strVal val="#ppt_h"/>
                                          </p:val>
                                        </p:tav>
                                      </p:tavLst>
                                    </p:anim>
                                    <p:animEffect transition="in" filter="fade">
                                      <p:cBhvr>
                                        <p:cTn id="39" dur="500"/>
                                        <p:tgtEl>
                                          <p:spTgt spid="196"/>
                                        </p:tgtEl>
                                      </p:cBhvr>
                                    </p:animEffect>
                                  </p:childTnLst>
                                </p:cTn>
                              </p:par>
                              <p:par>
                                <p:cTn id="40" presetID="53" presetClass="entr" presetSubtype="16"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 grpId="0"/>
      <p:bldP spid="192" grpId="0"/>
      <p:bldP spid="193" grpId="0"/>
      <p:bldP spid="194" grpId="0"/>
      <p:bldP spid="195" grpId="0"/>
      <p:bldP spid="19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36" name="TextBox 35">
            <a:extLst>
              <a:ext uri="{FF2B5EF4-FFF2-40B4-BE49-F238E27FC236}">
                <a16:creationId xmlns:a16="http://schemas.microsoft.com/office/drawing/2014/main" id="{44D635DD-403D-4B42-3881-5C2E9FE68339}"/>
              </a:ext>
            </a:extLst>
          </p:cNvPr>
          <p:cNvSpPr txBox="1"/>
          <p:nvPr/>
        </p:nvSpPr>
        <p:spPr>
          <a:xfrm>
            <a:off x="381366" y="6289107"/>
            <a:ext cx="788818" cy="369332"/>
          </a:xfrm>
          <a:prstGeom prst="rect">
            <a:avLst/>
          </a:prstGeom>
          <a:noFill/>
        </p:spPr>
        <p:txBody>
          <a:bodyPr wrap="square" rtlCol="0">
            <a:spAutoFit/>
          </a:bodyPr>
          <a:lstStyle/>
          <a:p>
            <a:pPr algn="ctr"/>
            <a:r>
              <a:rPr lang="fa-IR" sz="1200" dirty="0">
                <a:cs typeface="B Yekan" panose="00000400000000000000" pitchFamily="2" charset="-78"/>
              </a:rPr>
              <a:t>7 </a:t>
            </a:r>
            <a:r>
              <a:rPr lang="fa-IR" dirty="0">
                <a:cs typeface="B Yekan" panose="00000400000000000000" pitchFamily="2" charset="-78"/>
              </a:rPr>
              <a:t>6</a:t>
            </a:r>
            <a:r>
              <a:rPr lang="fa-IR" sz="1200" dirty="0">
                <a:cs typeface="B Yekan" panose="00000400000000000000" pitchFamily="2" charset="-78"/>
              </a:rPr>
              <a:t> 5</a:t>
            </a:r>
            <a:endParaRPr lang="en-US" sz="1200" dirty="0">
              <a:cs typeface="B Yekan" panose="00000400000000000000" pitchFamily="2" charset="-78"/>
            </a:endParaRPr>
          </a:p>
        </p:txBody>
      </p:sp>
      <p:grpSp>
        <p:nvGrpSpPr>
          <p:cNvPr id="37" name="Group 36">
            <a:extLst>
              <a:ext uri="{FF2B5EF4-FFF2-40B4-BE49-F238E27FC236}">
                <a16:creationId xmlns:a16="http://schemas.microsoft.com/office/drawing/2014/main" id="{E21E642D-3E9A-4C14-E174-EBC7286F07B5}"/>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10FFDEF9-EAD7-6909-3FDD-9166D6D003FD}"/>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0B1AB5DE-7295-8767-FB24-2184F9CC9172}"/>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2" name="TextBox 1">
            <a:extLst>
              <a:ext uri="{FF2B5EF4-FFF2-40B4-BE49-F238E27FC236}">
                <a16:creationId xmlns:a16="http://schemas.microsoft.com/office/drawing/2014/main" id="{AE089440-07A6-4F93-8D90-AD6C6CD5E60C}"/>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sp>
        <p:nvSpPr>
          <p:cNvPr id="8" name="Freeform: Shape 7">
            <a:extLst>
              <a:ext uri="{FF2B5EF4-FFF2-40B4-BE49-F238E27FC236}">
                <a16:creationId xmlns:a16="http://schemas.microsoft.com/office/drawing/2014/main" id="{EBEA93F5-22BC-09F9-A18E-4827A084B14C}"/>
              </a:ext>
            </a:extLst>
          </p:cNvPr>
          <p:cNvSpPr/>
          <p:nvPr/>
        </p:nvSpPr>
        <p:spPr>
          <a:xfrm>
            <a:off x="4094767" y="2247391"/>
            <a:ext cx="1621489" cy="1621352"/>
          </a:xfrm>
          <a:custGeom>
            <a:avLst/>
            <a:gdLst>
              <a:gd name="connsiteX0" fmla="*/ 564277 w 1621489"/>
              <a:gd name="connsiteY0" fmla="*/ 109 h 1621352"/>
              <a:gd name="connsiteX1" fmla="*/ 1056747 w 1621489"/>
              <a:gd name="connsiteY1" fmla="*/ 0 h 1621352"/>
              <a:gd name="connsiteX2" fmla="*/ 1621270 w 1621489"/>
              <a:gd name="connsiteY2" fmla="*/ 564277 h 1621352"/>
              <a:gd name="connsiteX3" fmla="*/ 1621489 w 1621489"/>
              <a:gd name="connsiteY3" fmla="*/ 1621134 h 1621352"/>
              <a:gd name="connsiteX4" fmla="*/ 564633 w 1621489"/>
              <a:gd name="connsiteY4" fmla="*/ 1621352 h 1621352"/>
              <a:gd name="connsiteX5" fmla="*/ 109 w 1621489"/>
              <a:gd name="connsiteY5" fmla="*/ 1057075 h 1621352"/>
              <a:gd name="connsiteX6" fmla="*/ 0 w 1621489"/>
              <a:gd name="connsiteY6" fmla="*/ 564605 h 1621352"/>
              <a:gd name="connsiteX7" fmla="*/ 564277 w 1621489"/>
              <a:gd name="connsiteY7" fmla="*/ 109 h 1621352"/>
              <a:gd name="connsiteX8" fmla="*/ 564277 w 1621489"/>
              <a:gd name="connsiteY8" fmla="*/ 109 h 1621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489" h="1621352">
                <a:moveTo>
                  <a:pt x="564277" y="109"/>
                </a:moveTo>
                <a:lnTo>
                  <a:pt x="1056747" y="0"/>
                </a:lnTo>
                <a:cubicBezTo>
                  <a:pt x="1367154" y="-55"/>
                  <a:pt x="1621188" y="253843"/>
                  <a:pt x="1621270" y="564277"/>
                </a:cubicBezTo>
                <a:lnTo>
                  <a:pt x="1621489" y="1621134"/>
                </a:lnTo>
                <a:lnTo>
                  <a:pt x="564633" y="1621352"/>
                </a:lnTo>
                <a:cubicBezTo>
                  <a:pt x="254226" y="1621435"/>
                  <a:pt x="192" y="1367510"/>
                  <a:pt x="109" y="1057075"/>
                </a:cubicBezTo>
                <a:lnTo>
                  <a:pt x="0" y="564605"/>
                </a:lnTo>
                <a:cubicBezTo>
                  <a:pt x="-55" y="254198"/>
                  <a:pt x="253870" y="192"/>
                  <a:pt x="564277" y="109"/>
                </a:cubicBezTo>
                <a:lnTo>
                  <a:pt x="564277" y="109"/>
                </a:lnTo>
                <a:close/>
              </a:path>
            </a:pathLst>
          </a:custGeom>
          <a:solidFill>
            <a:srgbClr val="E4E4E4"/>
          </a:solidFill>
          <a:ln w="2736"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42539887-3B75-D04E-722B-243283BF0920}"/>
              </a:ext>
            </a:extLst>
          </p:cNvPr>
          <p:cNvSpPr/>
          <p:nvPr/>
        </p:nvSpPr>
        <p:spPr>
          <a:xfrm>
            <a:off x="4440968" y="4147380"/>
            <a:ext cx="1275534" cy="1275616"/>
          </a:xfrm>
          <a:custGeom>
            <a:avLst/>
            <a:gdLst>
              <a:gd name="connsiteX0" fmla="*/ 398305 w 1275534"/>
              <a:gd name="connsiteY0" fmla="*/ 192 h 1275616"/>
              <a:gd name="connsiteX1" fmla="*/ 1275343 w 1275534"/>
              <a:gd name="connsiteY1" fmla="*/ 0 h 1275616"/>
              <a:gd name="connsiteX2" fmla="*/ 1275534 w 1275534"/>
              <a:gd name="connsiteY2" fmla="*/ 877038 h 1275616"/>
              <a:gd name="connsiteX3" fmla="*/ 877229 w 1275534"/>
              <a:gd name="connsiteY3" fmla="*/ 1275507 h 1275616"/>
              <a:gd name="connsiteX4" fmla="*/ 398579 w 1275534"/>
              <a:gd name="connsiteY4" fmla="*/ 1275617 h 1275616"/>
              <a:gd name="connsiteX5" fmla="*/ 109 w 1275534"/>
              <a:gd name="connsiteY5" fmla="*/ 877311 h 1275616"/>
              <a:gd name="connsiteX6" fmla="*/ 0 w 1275534"/>
              <a:gd name="connsiteY6" fmla="*/ 398661 h 1275616"/>
              <a:gd name="connsiteX7" fmla="*/ 398305 w 1275534"/>
              <a:gd name="connsiteY7" fmla="*/ 192 h 1275616"/>
              <a:gd name="connsiteX8" fmla="*/ 398305 w 1275534"/>
              <a:gd name="connsiteY8" fmla="*/ 192 h 1275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5534" h="1275616">
                <a:moveTo>
                  <a:pt x="398305" y="192"/>
                </a:moveTo>
                <a:lnTo>
                  <a:pt x="1275343" y="0"/>
                </a:lnTo>
                <a:lnTo>
                  <a:pt x="1275534" y="877038"/>
                </a:lnTo>
                <a:cubicBezTo>
                  <a:pt x="1275589" y="1096153"/>
                  <a:pt x="1096345" y="1275452"/>
                  <a:pt x="877229" y="1275507"/>
                </a:cubicBezTo>
                <a:lnTo>
                  <a:pt x="398579" y="1275617"/>
                </a:lnTo>
                <a:cubicBezTo>
                  <a:pt x="179463" y="1275671"/>
                  <a:pt x="137" y="1096427"/>
                  <a:pt x="109" y="877311"/>
                </a:cubicBezTo>
                <a:lnTo>
                  <a:pt x="0" y="398661"/>
                </a:lnTo>
                <a:cubicBezTo>
                  <a:pt x="-55" y="179573"/>
                  <a:pt x="179189" y="246"/>
                  <a:pt x="398305" y="192"/>
                </a:cubicBezTo>
                <a:lnTo>
                  <a:pt x="398305" y="192"/>
                </a:lnTo>
                <a:close/>
              </a:path>
            </a:pathLst>
          </a:custGeom>
          <a:solidFill>
            <a:srgbClr val="E4E4E4"/>
          </a:solidFill>
          <a:ln w="2736"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F854E8F-31AB-2D4D-ACB6-545C942D71F4}"/>
              </a:ext>
            </a:extLst>
          </p:cNvPr>
          <p:cNvSpPr/>
          <p:nvPr/>
        </p:nvSpPr>
        <p:spPr>
          <a:xfrm>
            <a:off x="5995192" y="4146969"/>
            <a:ext cx="2158318" cy="2158181"/>
          </a:xfrm>
          <a:custGeom>
            <a:avLst/>
            <a:gdLst>
              <a:gd name="connsiteX0" fmla="*/ 0 w 2158318"/>
              <a:gd name="connsiteY0" fmla="*/ 356 h 2158181"/>
              <a:gd name="connsiteX1" fmla="*/ 1593576 w 2158318"/>
              <a:gd name="connsiteY1" fmla="*/ 0 h 2158181"/>
              <a:gd name="connsiteX2" fmla="*/ 2158100 w 2158318"/>
              <a:gd name="connsiteY2" fmla="*/ 564277 h 2158181"/>
              <a:gd name="connsiteX3" fmla="*/ 2158319 w 2158318"/>
              <a:gd name="connsiteY3" fmla="*/ 1593467 h 2158181"/>
              <a:gd name="connsiteX4" fmla="*/ 1594042 w 2158318"/>
              <a:gd name="connsiteY4" fmla="*/ 2157963 h 2158181"/>
              <a:gd name="connsiteX5" fmla="*/ 564852 w 2158318"/>
              <a:gd name="connsiteY5" fmla="*/ 2158182 h 2158181"/>
              <a:gd name="connsiteX6" fmla="*/ 356 w 2158318"/>
              <a:gd name="connsiteY6" fmla="*/ 1593932 h 2158181"/>
              <a:gd name="connsiteX7" fmla="*/ 0 w 2158318"/>
              <a:gd name="connsiteY7" fmla="*/ 356 h 2158181"/>
              <a:gd name="connsiteX8" fmla="*/ 0 w 2158318"/>
              <a:gd name="connsiteY8" fmla="*/ 356 h 215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8318" h="2158181">
                <a:moveTo>
                  <a:pt x="0" y="356"/>
                </a:moveTo>
                <a:lnTo>
                  <a:pt x="1593576" y="0"/>
                </a:lnTo>
                <a:cubicBezTo>
                  <a:pt x="1903984" y="-82"/>
                  <a:pt x="2158018" y="253843"/>
                  <a:pt x="2158100" y="564277"/>
                </a:cubicBezTo>
                <a:lnTo>
                  <a:pt x="2158319" y="1593467"/>
                </a:lnTo>
                <a:cubicBezTo>
                  <a:pt x="2158373" y="1903874"/>
                  <a:pt x="1904449" y="2157908"/>
                  <a:pt x="1594042" y="2157963"/>
                </a:cubicBezTo>
                <a:lnTo>
                  <a:pt x="564852" y="2158182"/>
                </a:lnTo>
                <a:cubicBezTo>
                  <a:pt x="254445" y="2158236"/>
                  <a:pt x="411" y="1904339"/>
                  <a:pt x="356" y="1593932"/>
                </a:cubicBezTo>
                <a:lnTo>
                  <a:pt x="0" y="356"/>
                </a:lnTo>
                <a:lnTo>
                  <a:pt x="0" y="356"/>
                </a:lnTo>
                <a:close/>
              </a:path>
            </a:pathLst>
          </a:custGeom>
          <a:solidFill>
            <a:srgbClr val="E4E4E4"/>
          </a:solidFill>
          <a:ln w="2736"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DAB4951-E371-CD66-0591-E9D127AEE1BA}"/>
              </a:ext>
            </a:extLst>
          </p:cNvPr>
          <p:cNvSpPr/>
          <p:nvPr/>
        </p:nvSpPr>
        <p:spPr>
          <a:xfrm>
            <a:off x="4263530" y="2415662"/>
            <a:ext cx="1284318" cy="1284318"/>
          </a:xfrm>
          <a:custGeom>
            <a:avLst/>
            <a:gdLst>
              <a:gd name="connsiteX0" fmla="*/ 447098 w 1284318"/>
              <a:gd name="connsiteY0" fmla="*/ 0 h 1284318"/>
              <a:gd name="connsiteX1" fmla="*/ 837221 w 1284318"/>
              <a:gd name="connsiteY1" fmla="*/ 0 h 1284318"/>
              <a:gd name="connsiteX2" fmla="*/ 1284319 w 1284318"/>
              <a:gd name="connsiteY2" fmla="*/ 447098 h 1284318"/>
              <a:gd name="connsiteX3" fmla="*/ 1284319 w 1284318"/>
              <a:gd name="connsiteY3" fmla="*/ 837221 h 1284318"/>
              <a:gd name="connsiteX4" fmla="*/ 837221 w 1284318"/>
              <a:gd name="connsiteY4" fmla="*/ 1284319 h 1284318"/>
              <a:gd name="connsiteX5" fmla="*/ 447098 w 1284318"/>
              <a:gd name="connsiteY5" fmla="*/ 1284319 h 1284318"/>
              <a:gd name="connsiteX6" fmla="*/ 0 w 1284318"/>
              <a:gd name="connsiteY6" fmla="*/ 837221 h 1284318"/>
              <a:gd name="connsiteX7" fmla="*/ 0 w 1284318"/>
              <a:gd name="connsiteY7" fmla="*/ 447071 h 1284318"/>
              <a:gd name="connsiteX8" fmla="*/ 447098 w 1284318"/>
              <a:gd name="connsiteY8" fmla="*/ 0 h 1284318"/>
              <a:gd name="connsiteX9" fmla="*/ 447098 w 1284318"/>
              <a:gd name="connsiteY9" fmla="*/ 0 h 1284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4318" h="1284318">
                <a:moveTo>
                  <a:pt x="447098" y="0"/>
                </a:moveTo>
                <a:lnTo>
                  <a:pt x="837221" y="0"/>
                </a:lnTo>
                <a:cubicBezTo>
                  <a:pt x="1083127" y="0"/>
                  <a:pt x="1284319" y="201191"/>
                  <a:pt x="1284319" y="447098"/>
                </a:cubicBezTo>
                <a:lnTo>
                  <a:pt x="1284319" y="837221"/>
                </a:lnTo>
                <a:cubicBezTo>
                  <a:pt x="1284319" y="1083127"/>
                  <a:pt x="1083127" y="1284319"/>
                  <a:pt x="837221" y="1284319"/>
                </a:cubicBezTo>
                <a:lnTo>
                  <a:pt x="447098" y="1284319"/>
                </a:lnTo>
                <a:cubicBezTo>
                  <a:pt x="201191" y="1284319"/>
                  <a:pt x="0" y="1083127"/>
                  <a:pt x="0" y="837221"/>
                </a:cubicBezTo>
                <a:lnTo>
                  <a:pt x="0" y="447071"/>
                </a:lnTo>
                <a:cubicBezTo>
                  <a:pt x="0" y="201191"/>
                  <a:pt x="201191" y="0"/>
                  <a:pt x="447098" y="0"/>
                </a:cubicBezTo>
                <a:lnTo>
                  <a:pt x="447098" y="0"/>
                </a:lnTo>
                <a:close/>
              </a:path>
            </a:pathLst>
          </a:custGeom>
          <a:solidFill>
            <a:srgbClr val="ECE394"/>
          </a:solidFill>
          <a:ln w="2736" cap="flat">
            <a:noFill/>
            <a:prstDash val="solid"/>
            <a:miter/>
          </a:ln>
          <a:effectLst>
            <a:outerShdw blurRad="63500" algn="ctr" rotWithShape="0">
              <a:prstClr val="black">
                <a:alpha val="21000"/>
              </a:prstClr>
            </a:outerShdw>
          </a:effectLst>
        </p:spPr>
        <p:txBody>
          <a:bodyPr rtlCol="0" anchor="ctr"/>
          <a:lstStyle/>
          <a:p>
            <a:endParaRPr lang="en-US"/>
          </a:p>
        </p:txBody>
      </p:sp>
      <p:sp>
        <p:nvSpPr>
          <p:cNvPr id="57" name="Freeform: Shape 56">
            <a:extLst>
              <a:ext uri="{FF2B5EF4-FFF2-40B4-BE49-F238E27FC236}">
                <a16:creationId xmlns:a16="http://schemas.microsoft.com/office/drawing/2014/main" id="{2BE355AB-F712-7A86-62CF-2325C6647E2A}"/>
              </a:ext>
            </a:extLst>
          </p:cNvPr>
          <p:cNvSpPr/>
          <p:nvPr/>
        </p:nvSpPr>
        <p:spPr>
          <a:xfrm>
            <a:off x="6163737" y="2135357"/>
            <a:ext cx="1564513" cy="1564514"/>
          </a:xfrm>
          <a:custGeom>
            <a:avLst/>
            <a:gdLst>
              <a:gd name="connsiteX0" fmla="*/ 464338 w 1564513"/>
              <a:gd name="connsiteY0" fmla="*/ 0 h 1564514"/>
              <a:gd name="connsiteX1" fmla="*/ 1100176 w 1564513"/>
              <a:gd name="connsiteY1" fmla="*/ 0 h 1564514"/>
              <a:gd name="connsiteX2" fmla="*/ 1564514 w 1564513"/>
              <a:gd name="connsiteY2" fmla="*/ 464338 h 1564514"/>
              <a:gd name="connsiteX3" fmla="*/ 1564514 w 1564513"/>
              <a:gd name="connsiteY3" fmla="*/ 1100176 h 1564514"/>
              <a:gd name="connsiteX4" fmla="*/ 1100176 w 1564513"/>
              <a:gd name="connsiteY4" fmla="*/ 1564514 h 1564514"/>
              <a:gd name="connsiteX5" fmla="*/ 464338 w 1564513"/>
              <a:gd name="connsiteY5" fmla="*/ 1564514 h 1564514"/>
              <a:gd name="connsiteX6" fmla="*/ 0 w 1564513"/>
              <a:gd name="connsiteY6" fmla="*/ 1100176 h 1564514"/>
              <a:gd name="connsiteX7" fmla="*/ 0 w 1564513"/>
              <a:gd name="connsiteY7" fmla="*/ 464366 h 1564514"/>
              <a:gd name="connsiteX8" fmla="*/ 464338 w 1564513"/>
              <a:gd name="connsiteY8" fmla="*/ 0 h 1564514"/>
              <a:gd name="connsiteX9" fmla="*/ 464338 w 1564513"/>
              <a:gd name="connsiteY9" fmla="*/ 0 h 156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64513" h="1564514">
                <a:moveTo>
                  <a:pt x="464338" y="0"/>
                </a:moveTo>
                <a:lnTo>
                  <a:pt x="1100176" y="0"/>
                </a:lnTo>
                <a:cubicBezTo>
                  <a:pt x="1355551" y="0"/>
                  <a:pt x="1564514" y="208936"/>
                  <a:pt x="1564514" y="464338"/>
                </a:cubicBezTo>
                <a:lnTo>
                  <a:pt x="1564514" y="1100176"/>
                </a:lnTo>
                <a:cubicBezTo>
                  <a:pt x="1564514" y="1355578"/>
                  <a:pt x="1355551" y="1564514"/>
                  <a:pt x="1100176" y="1564514"/>
                </a:cubicBezTo>
                <a:lnTo>
                  <a:pt x="464338" y="1564514"/>
                </a:lnTo>
                <a:cubicBezTo>
                  <a:pt x="208936" y="1564514"/>
                  <a:pt x="0" y="1355551"/>
                  <a:pt x="0" y="1100176"/>
                </a:cubicBezTo>
                <a:lnTo>
                  <a:pt x="0" y="464366"/>
                </a:lnTo>
                <a:cubicBezTo>
                  <a:pt x="0" y="208963"/>
                  <a:pt x="208936" y="0"/>
                  <a:pt x="464338" y="0"/>
                </a:cubicBezTo>
                <a:lnTo>
                  <a:pt x="464338" y="0"/>
                </a:lnTo>
                <a:close/>
              </a:path>
            </a:pathLst>
          </a:custGeom>
          <a:solidFill>
            <a:schemeClr val="bg1"/>
          </a:solidFill>
          <a:ln w="2736" cap="flat">
            <a:noFill/>
            <a:prstDash val="solid"/>
            <a:miter/>
          </a:ln>
          <a:effectLst>
            <a:outerShdw blurRad="63500" algn="ctr" rotWithShape="0">
              <a:prstClr val="black">
                <a:alpha val="21000"/>
              </a:prstClr>
            </a:outerShdw>
          </a:effectLst>
        </p:spPr>
        <p:txBody>
          <a:bodyPr rtlCol="0" anchor="ctr"/>
          <a:lstStyle/>
          <a:p>
            <a:endParaRPr lang="en-US"/>
          </a:p>
        </p:txBody>
      </p:sp>
      <p:sp>
        <p:nvSpPr>
          <p:cNvPr id="58" name="Freeform: Shape 57">
            <a:extLst>
              <a:ext uri="{FF2B5EF4-FFF2-40B4-BE49-F238E27FC236}">
                <a16:creationId xmlns:a16="http://schemas.microsoft.com/office/drawing/2014/main" id="{32BC8C56-B218-974C-E3A8-BBF2B36C432B}"/>
              </a:ext>
            </a:extLst>
          </p:cNvPr>
          <p:cNvSpPr/>
          <p:nvPr/>
        </p:nvSpPr>
        <p:spPr>
          <a:xfrm>
            <a:off x="6174081" y="4326213"/>
            <a:ext cx="1800158" cy="1800158"/>
          </a:xfrm>
          <a:custGeom>
            <a:avLst/>
            <a:gdLst>
              <a:gd name="connsiteX0" fmla="*/ 470796 w 1800158"/>
              <a:gd name="connsiteY0" fmla="*/ 0 h 1800158"/>
              <a:gd name="connsiteX1" fmla="*/ 1329362 w 1800158"/>
              <a:gd name="connsiteY1" fmla="*/ 0 h 1800158"/>
              <a:gd name="connsiteX2" fmla="*/ 1800158 w 1800158"/>
              <a:gd name="connsiteY2" fmla="*/ 470797 h 1800158"/>
              <a:gd name="connsiteX3" fmla="*/ 1800158 w 1800158"/>
              <a:gd name="connsiteY3" fmla="*/ 1329335 h 1800158"/>
              <a:gd name="connsiteX4" fmla="*/ 1329362 w 1800158"/>
              <a:gd name="connsiteY4" fmla="*/ 1800159 h 1800158"/>
              <a:gd name="connsiteX5" fmla="*/ 470796 w 1800158"/>
              <a:gd name="connsiteY5" fmla="*/ 1800159 h 1800158"/>
              <a:gd name="connsiteX6" fmla="*/ 0 w 1800158"/>
              <a:gd name="connsiteY6" fmla="*/ 1329335 h 1800158"/>
              <a:gd name="connsiteX7" fmla="*/ 0 w 1800158"/>
              <a:gd name="connsiteY7" fmla="*/ 470797 h 1800158"/>
              <a:gd name="connsiteX8" fmla="*/ 470796 w 1800158"/>
              <a:gd name="connsiteY8" fmla="*/ 0 h 1800158"/>
              <a:gd name="connsiteX9" fmla="*/ 470796 w 1800158"/>
              <a:gd name="connsiteY9" fmla="*/ 0 h 1800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158" h="1800158">
                <a:moveTo>
                  <a:pt x="470796" y="0"/>
                </a:moveTo>
                <a:lnTo>
                  <a:pt x="1329362" y="0"/>
                </a:lnTo>
                <a:cubicBezTo>
                  <a:pt x="1588294" y="0"/>
                  <a:pt x="1800158" y="211836"/>
                  <a:pt x="1800158" y="470797"/>
                </a:cubicBezTo>
                <a:lnTo>
                  <a:pt x="1800158" y="1329335"/>
                </a:lnTo>
                <a:cubicBezTo>
                  <a:pt x="1800158" y="1588295"/>
                  <a:pt x="1588294" y="1800159"/>
                  <a:pt x="1329362" y="1800159"/>
                </a:cubicBezTo>
                <a:lnTo>
                  <a:pt x="470796" y="1800159"/>
                </a:lnTo>
                <a:cubicBezTo>
                  <a:pt x="211864" y="1800159"/>
                  <a:pt x="0" y="1588295"/>
                  <a:pt x="0" y="1329335"/>
                </a:cubicBezTo>
                <a:lnTo>
                  <a:pt x="0" y="470797"/>
                </a:lnTo>
                <a:cubicBezTo>
                  <a:pt x="0" y="211836"/>
                  <a:pt x="211864" y="0"/>
                  <a:pt x="470796" y="0"/>
                </a:cubicBezTo>
                <a:lnTo>
                  <a:pt x="470796" y="0"/>
                </a:lnTo>
                <a:close/>
              </a:path>
            </a:pathLst>
          </a:custGeom>
          <a:solidFill>
            <a:srgbClr val="ECE394"/>
          </a:solidFill>
          <a:ln w="2736" cap="flat">
            <a:noFill/>
            <a:prstDash val="solid"/>
            <a:miter/>
          </a:ln>
          <a:effectLst>
            <a:outerShdw blurRad="63500" algn="ctr" rotWithShape="0">
              <a:prstClr val="black">
                <a:alpha val="21000"/>
              </a:prstClr>
            </a:outerShdw>
          </a:effectLst>
        </p:spPr>
        <p:txBody>
          <a:bodyPr rtlCol="0" anchor="ctr"/>
          <a:lstStyle/>
          <a:p>
            <a:endParaRPr lang="en-US"/>
          </a:p>
        </p:txBody>
      </p:sp>
      <p:sp>
        <p:nvSpPr>
          <p:cNvPr id="59" name="Freeform: Shape 58">
            <a:extLst>
              <a:ext uri="{FF2B5EF4-FFF2-40B4-BE49-F238E27FC236}">
                <a16:creationId xmlns:a16="http://schemas.microsoft.com/office/drawing/2014/main" id="{FD61555F-4172-F55E-2781-55E2FCFE55B1}"/>
              </a:ext>
            </a:extLst>
          </p:cNvPr>
          <p:cNvSpPr/>
          <p:nvPr/>
        </p:nvSpPr>
        <p:spPr>
          <a:xfrm>
            <a:off x="4586963" y="4293402"/>
            <a:ext cx="983243" cy="983242"/>
          </a:xfrm>
          <a:custGeom>
            <a:avLst/>
            <a:gdLst>
              <a:gd name="connsiteX0" fmla="*/ 324610 w 983243"/>
              <a:gd name="connsiteY0" fmla="*/ 0 h 983242"/>
              <a:gd name="connsiteX1" fmla="*/ 658633 w 983243"/>
              <a:gd name="connsiteY1" fmla="*/ 0 h 983242"/>
              <a:gd name="connsiteX2" fmla="*/ 983243 w 983243"/>
              <a:gd name="connsiteY2" fmla="*/ 324610 h 983242"/>
              <a:gd name="connsiteX3" fmla="*/ 983243 w 983243"/>
              <a:gd name="connsiteY3" fmla="*/ 658633 h 983242"/>
              <a:gd name="connsiteX4" fmla="*/ 658633 w 983243"/>
              <a:gd name="connsiteY4" fmla="*/ 983243 h 983242"/>
              <a:gd name="connsiteX5" fmla="*/ 324610 w 983243"/>
              <a:gd name="connsiteY5" fmla="*/ 983243 h 983242"/>
              <a:gd name="connsiteX6" fmla="*/ 0 w 983243"/>
              <a:gd name="connsiteY6" fmla="*/ 658633 h 983242"/>
              <a:gd name="connsiteX7" fmla="*/ 0 w 983243"/>
              <a:gd name="connsiteY7" fmla="*/ 324610 h 983242"/>
              <a:gd name="connsiteX8" fmla="*/ 324610 w 983243"/>
              <a:gd name="connsiteY8" fmla="*/ 0 h 983242"/>
              <a:gd name="connsiteX9" fmla="*/ 324610 w 983243"/>
              <a:gd name="connsiteY9" fmla="*/ 0 h 98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3243" h="983242">
                <a:moveTo>
                  <a:pt x="324610" y="0"/>
                </a:moveTo>
                <a:lnTo>
                  <a:pt x="658633" y="0"/>
                </a:lnTo>
                <a:cubicBezTo>
                  <a:pt x="837166" y="0"/>
                  <a:pt x="983243" y="146077"/>
                  <a:pt x="983243" y="324610"/>
                </a:cubicBezTo>
                <a:lnTo>
                  <a:pt x="983243" y="658633"/>
                </a:lnTo>
                <a:cubicBezTo>
                  <a:pt x="983243" y="837166"/>
                  <a:pt x="837166" y="983243"/>
                  <a:pt x="658633" y="983243"/>
                </a:cubicBezTo>
                <a:lnTo>
                  <a:pt x="324610" y="983243"/>
                </a:lnTo>
                <a:cubicBezTo>
                  <a:pt x="146077" y="983243"/>
                  <a:pt x="0" y="837166"/>
                  <a:pt x="0" y="658633"/>
                </a:cubicBezTo>
                <a:lnTo>
                  <a:pt x="0" y="324610"/>
                </a:lnTo>
                <a:cubicBezTo>
                  <a:pt x="27" y="146050"/>
                  <a:pt x="146077" y="0"/>
                  <a:pt x="324610" y="0"/>
                </a:cubicBezTo>
                <a:lnTo>
                  <a:pt x="324610" y="0"/>
                </a:lnTo>
                <a:close/>
              </a:path>
            </a:pathLst>
          </a:custGeom>
          <a:solidFill>
            <a:schemeClr val="bg1"/>
          </a:solidFill>
          <a:ln w="2736" cap="flat">
            <a:noFill/>
            <a:prstDash val="solid"/>
            <a:miter/>
          </a:ln>
          <a:effectLst>
            <a:outerShdw blurRad="63500" algn="ctr" rotWithShape="0">
              <a:prstClr val="black">
                <a:alpha val="21000"/>
              </a:prstClr>
            </a:outerShdw>
          </a:effectLst>
        </p:spPr>
        <p:txBody>
          <a:bodyPr rtlCol="0" anchor="ctr"/>
          <a:lstStyle/>
          <a:p>
            <a:endParaRPr lang="en-US"/>
          </a:p>
        </p:txBody>
      </p:sp>
      <p:sp>
        <p:nvSpPr>
          <p:cNvPr id="60" name="Freeform: Shape 59">
            <a:extLst>
              <a:ext uri="{FF2B5EF4-FFF2-40B4-BE49-F238E27FC236}">
                <a16:creationId xmlns:a16="http://schemas.microsoft.com/office/drawing/2014/main" id="{9ACC9EDF-CCC8-4F9C-3DD0-E06C8206B0DD}"/>
              </a:ext>
            </a:extLst>
          </p:cNvPr>
          <p:cNvSpPr/>
          <p:nvPr/>
        </p:nvSpPr>
        <p:spPr>
          <a:xfrm>
            <a:off x="4937898" y="4483100"/>
            <a:ext cx="281618" cy="275160"/>
          </a:xfrm>
          <a:custGeom>
            <a:avLst/>
            <a:gdLst>
              <a:gd name="connsiteX0" fmla="*/ 276282 w 281618"/>
              <a:gd name="connsiteY0" fmla="*/ 82754 h 275160"/>
              <a:gd name="connsiteX1" fmla="*/ 140796 w 281618"/>
              <a:gd name="connsiteY1" fmla="*/ 114415 h 275160"/>
              <a:gd name="connsiteX2" fmla="*/ 5309 w 281618"/>
              <a:gd name="connsiteY2" fmla="*/ 82808 h 275160"/>
              <a:gd name="connsiteX3" fmla="*/ 14668 w 281618"/>
              <a:gd name="connsiteY3" fmla="*/ 71917 h 275160"/>
              <a:gd name="connsiteX4" fmla="*/ 140796 w 281618"/>
              <a:gd name="connsiteY4" fmla="*/ 91702 h 275160"/>
              <a:gd name="connsiteX5" fmla="*/ 266951 w 281618"/>
              <a:gd name="connsiteY5" fmla="*/ 71835 h 275160"/>
              <a:gd name="connsiteX6" fmla="*/ 276282 w 281618"/>
              <a:gd name="connsiteY6" fmla="*/ 82754 h 275160"/>
              <a:gd name="connsiteX7" fmla="*/ 276282 w 281618"/>
              <a:gd name="connsiteY7" fmla="*/ 82754 h 275160"/>
              <a:gd name="connsiteX8" fmla="*/ 276282 w 281618"/>
              <a:gd name="connsiteY8" fmla="*/ 128618 h 275160"/>
              <a:gd name="connsiteX9" fmla="*/ 140796 w 281618"/>
              <a:gd name="connsiteY9" fmla="*/ 160253 h 275160"/>
              <a:gd name="connsiteX10" fmla="*/ 5309 w 281618"/>
              <a:gd name="connsiteY10" fmla="*/ 128673 h 275160"/>
              <a:gd name="connsiteX11" fmla="*/ 14640 w 281618"/>
              <a:gd name="connsiteY11" fmla="*/ 117781 h 275160"/>
              <a:gd name="connsiteX12" fmla="*/ 140796 w 281618"/>
              <a:gd name="connsiteY12" fmla="*/ 137594 h 275160"/>
              <a:gd name="connsiteX13" fmla="*/ 266951 w 281618"/>
              <a:gd name="connsiteY13" fmla="*/ 117727 h 275160"/>
              <a:gd name="connsiteX14" fmla="*/ 276282 w 281618"/>
              <a:gd name="connsiteY14" fmla="*/ 128618 h 275160"/>
              <a:gd name="connsiteX15" fmla="*/ 276282 w 281618"/>
              <a:gd name="connsiteY15" fmla="*/ 128618 h 275160"/>
              <a:gd name="connsiteX16" fmla="*/ 276310 w 281618"/>
              <a:gd name="connsiteY16" fmla="*/ 174455 h 275160"/>
              <a:gd name="connsiteX17" fmla="*/ 140823 w 281618"/>
              <a:gd name="connsiteY17" fmla="*/ 206090 h 275160"/>
              <a:gd name="connsiteX18" fmla="*/ 5336 w 281618"/>
              <a:gd name="connsiteY18" fmla="*/ 174510 h 275160"/>
              <a:gd name="connsiteX19" fmla="*/ 14695 w 281618"/>
              <a:gd name="connsiteY19" fmla="*/ 163619 h 275160"/>
              <a:gd name="connsiteX20" fmla="*/ 140850 w 281618"/>
              <a:gd name="connsiteY20" fmla="*/ 183404 h 275160"/>
              <a:gd name="connsiteX21" fmla="*/ 266978 w 281618"/>
              <a:gd name="connsiteY21" fmla="*/ 163564 h 275160"/>
              <a:gd name="connsiteX22" fmla="*/ 276310 w 281618"/>
              <a:gd name="connsiteY22" fmla="*/ 174455 h 275160"/>
              <a:gd name="connsiteX23" fmla="*/ 276310 w 281618"/>
              <a:gd name="connsiteY23" fmla="*/ 174455 h 275160"/>
              <a:gd name="connsiteX24" fmla="*/ 276310 w 281618"/>
              <a:gd name="connsiteY24" fmla="*/ 220292 h 275160"/>
              <a:gd name="connsiteX25" fmla="*/ 140823 w 281618"/>
              <a:gd name="connsiteY25" fmla="*/ 251954 h 275160"/>
              <a:gd name="connsiteX26" fmla="*/ 5336 w 281618"/>
              <a:gd name="connsiteY26" fmla="*/ 220375 h 275160"/>
              <a:gd name="connsiteX27" fmla="*/ 14695 w 281618"/>
              <a:gd name="connsiteY27" fmla="*/ 209483 h 275160"/>
              <a:gd name="connsiteX28" fmla="*/ 140850 w 281618"/>
              <a:gd name="connsiteY28" fmla="*/ 229268 h 275160"/>
              <a:gd name="connsiteX29" fmla="*/ 266978 w 281618"/>
              <a:gd name="connsiteY29" fmla="*/ 209428 h 275160"/>
              <a:gd name="connsiteX30" fmla="*/ 276310 w 281618"/>
              <a:gd name="connsiteY30" fmla="*/ 220292 h 275160"/>
              <a:gd name="connsiteX31" fmla="*/ 276310 w 281618"/>
              <a:gd name="connsiteY31" fmla="*/ 220292 h 275160"/>
              <a:gd name="connsiteX32" fmla="*/ 140768 w 281618"/>
              <a:gd name="connsiteY32" fmla="*/ 5309 h 275160"/>
              <a:gd name="connsiteX33" fmla="*/ 276255 w 281618"/>
              <a:gd name="connsiteY33" fmla="*/ 36889 h 275160"/>
              <a:gd name="connsiteX34" fmla="*/ 140768 w 281618"/>
              <a:gd name="connsiteY34" fmla="*/ 68551 h 275160"/>
              <a:gd name="connsiteX35" fmla="*/ 5282 w 281618"/>
              <a:gd name="connsiteY35" fmla="*/ 36943 h 275160"/>
              <a:gd name="connsiteX36" fmla="*/ 140768 w 281618"/>
              <a:gd name="connsiteY36" fmla="*/ 5309 h 275160"/>
              <a:gd name="connsiteX37" fmla="*/ 140768 w 281618"/>
              <a:gd name="connsiteY37" fmla="*/ 5309 h 275160"/>
              <a:gd name="connsiteX38" fmla="*/ 281591 w 281618"/>
              <a:gd name="connsiteY38" fmla="*/ 54758 h 275160"/>
              <a:gd name="connsiteX39" fmla="*/ 281591 w 281618"/>
              <a:gd name="connsiteY39" fmla="*/ 36889 h 275160"/>
              <a:gd name="connsiteX40" fmla="*/ 140796 w 281618"/>
              <a:gd name="connsiteY40" fmla="*/ 0 h 275160"/>
              <a:gd name="connsiteX41" fmla="*/ 0 w 281618"/>
              <a:gd name="connsiteY41" fmla="*/ 36971 h 275160"/>
              <a:gd name="connsiteX42" fmla="*/ 0 w 281618"/>
              <a:gd name="connsiteY42" fmla="*/ 54841 h 275160"/>
              <a:gd name="connsiteX43" fmla="*/ 9441 w 281618"/>
              <a:gd name="connsiteY43" fmla="*/ 68852 h 275160"/>
              <a:gd name="connsiteX44" fmla="*/ 0 w 281618"/>
              <a:gd name="connsiteY44" fmla="*/ 82836 h 275160"/>
              <a:gd name="connsiteX45" fmla="*/ 0 w 281618"/>
              <a:gd name="connsiteY45" fmla="*/ 100705 h 275160"/>
              <a:gd name="connsiteX46" fmla="*/ 9469 w 281618"/>
              <a:gd name="connsiteY46" fmla="*/ 114716 h 275160"/>
              <a:gd name="connsiteX47" fmla="*/ 0 w 281618"/>
              <a:gd name="connsiteY47" fmla="*/ 128700 h 275160"/>
              <a:gd name="connsiteX48" fmla="*/ 0 w 281618"/>
              <a:gd name="connsiteY48" fmla="*/ 146543 h 275160"/>
              <a:gd name="connsiteX49" fmla="*/ 9469 w 281618"/>
              <a:gd name="connsiteY49" fmla="*/ 160581 h 275160"/>
              <a:gd name="connsiteX50" fmla="*/ 0 w 281618"/>
              <a:gd name="connsiteY50" fmla="*/ 174565 h 275160"/>
              <a:gd name="connsiteX51" fmla="*/ 0 w 281618"/>
              <a:gd name="connsiteY51" fmla="*/ 192407 h 275160"/>
              <a:gd name="connsiteX52" fmla="*/ 9441 w 281618"/>
              <a:gd name="connsiteY52" fmla="*/ 206418 h 275160"/>
              <a:gd name="connsiteX53" fmla="*/ 0 w 281618"/>
              <a:gd name="connsiteY53" fmla="*/ 220402 h 275160"/>
              <a:gd name="connsiteX54" fmla="*/ 0 w 281618"/>
              <a:gd name="connsiteY54" fmla="*/ 238272 h 275160"/>
              <a:gd name="connsiteX55" fmla="*/ 140823 w 281618"/>
              <a:gd name="connsiteY55" fmla="*/ 275161 h 275160"/>
              <a:gd name="connsiteX56" fmla="*/ 281618 w 281618"/>
              <a:gd name="connsiteY56" fmla="*/ 238190 h 275160"/>
              <a:gd name="connsiteX57" fmla="*/ 281618 w 281618"/>
              <a:gd name="connsiteY57" fmla="*/ 220320 h 275160"/>
              <a:gd name="connsiteX58" fmla="*/ 272150 w 281618"/>
              <a:gd name="connsiteY58" fmla="*/ 206364 h 275160"/>
              <a:gd name="connsiteX59" fmla="*/ 281591 w 281618"/>
              <a:gd name="connsiteY59" fmla="*/ 192325 h 275160"/>
              <a:gd name="connsiteX60" fmla="*/ 281591 w 281618"/>
              <a:gd name="connsiteY60" fmla="*/ 174483 h 275160"/>
              <a:gd name="connsiteX61" fmla="*/ 272123 w 281618"/>
              <a:gd name="connsiteY61" fmla="*/ 160499 h 275160"/>
              <a:gd name="connsiteX62" fmla="*/ 281591 w 281618"/>
              <a:gd name="connsiteY62" fmla="*/ 146460 h 275160"/>
              <a:gd name="connsiteX63" fmla="*/ 281591 w 281618"/>
              <a:gd name="connsiteY63" fmla="*/ 128618 h 275160"/>
              <a:gd name="connsiteX64" fmla="*/ 272123 w 281618"/>
              <a:gd name="connsiteY64" fmla="*/ 114634 h 275160"/>
              <a:gd name="connsiteX65" fmla="*/ 281564 w 281618"/>
              <a:gd name="connsiteY65" fmla="*/ 100623 h 275160"/>
              <a:gd name="connsiteX66" fmla="*/ 281564 w 281618"/>
              <a:gd name="connsiteY66" fmla="*/ 82754 h 275160"/>
              <a:gd name="connsiteX67" fmla="*/ 272123 w 281618"/>
              <a:gd name="connsiteY67" fmla="*/ 68770 h 275160"/>
              <a:gd name="connsiteX68" fmla="*/ 281591 w 281618"/>
              <a:gd name="connsiteY68" fmla="*/ 54758 h 275160"/>
              <a:gd name="connsiteX69" fmla="*/ 281591 w 281618"/>
              <a:gd name="connsiteY69" fmla="*/ 54758 h 27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1618" h="275160">
                <a:moveTo>
                  <a:pt x="276282" y="82754"/>
                </a:moveTo>
                <a:cubicBezTo>
                  <a:pt x="276282" y="97695"/>
                  <a:pt x="220648" y="114388"/>
                  <a:pt x="140796" y="114415"/>
                </a:cubicBezTo>
                <a:cubicBezTo>
                  <a:pt x="60916" y="114443"/>
                  <a:pt x="5309" y="97750"/>
                  <a:pt x="5309" y="82808"/>
                </a:cubicBezTo>
                <a:cubicBezTo>
                  <a:pt x="5309" y="79169"/>
                  <a:pt x="8620" y="75502"/>
                  <a:pt x="14668" y="71917"/>
                </a:cubicBezTo>
                <a:cubicBezTo>
                  <a:pt x="39297" y="84833"/>
                  <a:pt x="91155" y="91702"/>
                  <a:pt x="140796" y="91702"/>
                </a:cubicBezTo>
                <a:cubicBezTo>
                  <a:pt x="190464" y="91702"/>
                  <a:pt x="242322" y="84806"/>
                  <a:pt x="266951" y="71835"/>
                </a:cubicBezTo>
                <a:cubicBezTo>
                  <a:pt x="273026" y="75419"/>
                  <a:pt x="276282" y="79114"/>
                  <a:pt x="276282" y="82754"/>
                </a:cubicBezTo>
                <a:lnTo>
                  <a:pt x="276282" y="82754"/>
                </a:lnTo>
                <a:close/>
                <a:moveTo>
                  <a:pt x="276282" y="128618"/>
                </a:moveTo>
                <a:cubicBezTo>
                  <a:pt x="276282" y="143560"/>
                  <a:pt x="220648" y="160225"/>
                  <a:pt x="140796" y="160253"/>
                </a:cubicBezTo>
                <a:cubicBezTo>
                  <a:pt x="60916" y="160280"/>
                  <a:pt x="5309" y="143614"/>
                  <a:pt x="5309" y="128673"/>
                </a:cubicBezTo>
                <a:cubicBezTo>
                  <a:pt x="5309" y="125033"/>
                  <a:pt x="8593" y="121339"/>
                  <a:pt x="14640" y="117781"/>
                </a:cubicBezTo>
                <a:cubicBezTo>
                  <a:pt x="39269" y="130725"/>
                  <a:pt x="91127" y="137594"/>
                  <a:pt x="140796" y="137594"/>
                </a:cubicBezTo>
                <a:cubicBezTo>
                  <a:pt x="190464" y="137594"/>
                  <a:pt x="242322" y="130698"/>
                  <a:pt x="266951" y="117727"/>
                </a:cubicBezTo>
                <a:cubicBezTo>
                  <a:pt x="273026" y="121284"/>
                  <a:pt x="276282" y="124978"/>
                  <a:pt x="276282" y="128618"/>
                </a:cubicBezTo>
                <a:lnTo>
                  <a:pt x="276282" y="128618"/>
                </a:lnTo>
                <a:close/>
                <a:moveTo>
                  <a:pt x="276310" y="174455"/>
                </a:moveTo>
                <a:cubicBezTo>
                  <a:pt x="276310" y="189397"/>
                  <a:pt x="220676" y="206063"/>
                  <a:pt x="140823" y="206090"/>
                </a:cubicBezTo>
                <a:cubicBezTo>
                  <a:pt x="60943" y="206117"/>
                  <a:pt x="5336" y="189452"/>
                  <a:pt x="5336" y="174510"/>
                </a:cubicBezTo>
                <a:cubicBezTo>
                  <a:pt x="5336" y="170870"/>
                  <a:pt x="8620" y="167176"/>
                  <a:pt x="14695" y="163619"/>
                </a:cubicBezTo>
                <a:cubicBezTo>
                  <a:pt x="39324" y="176562"/>
                  <a:pt x="91182" y="183404"/>
                  <a:pt x="140850" y="183404"/>
                </a:cubicBezTo>
                <a:cubicBezTo>
                  <a:pt x="190491" y="183404"/>
                  <a:pt x="242349" y="176535"/>
                  <a:pt x="266978" y="163564"/>
                </a:cubicBezTo>
                <a:cubicBezTo>
                  <a:pt x="272998" y="167121"/>
                  <a:pt x="276310" y="170843"/>
                  <a:pt x="276310" y="174455"/>
                </a:cubicBezTo>
                <a:lnTo>
                  <a:pt x="276310" y="174455"/>
                </a:lnTo>
                <a:close/>
                <a:moveTo>
                  <a:pt x="276310" y="220292"/>
                </a:moveTo>
                <a:cubicBezTo>
                  <a:pt x="276310" y="235234"/>
                  <a:pt x="220676" y="251927"/>
                  <a:pt x="140823" y="251954"/>
                </a:cubicBezTo>
                <a:cubicBezTo>
                  <a:pt x="60943" y="251982"/>
                  <a:pt x="5336" y="235316"/>
                  <a:pt x="5336" y="220375"/>
                </a:cubicBezTo>
                <a:cubicBezTo>
                  <a:pt x="5336" y="216762"/>
                  <a:pt x="8620" y="213068"/>
                  <a:pt x="14695" y="209483"/>
                </a:cubicBezTo>
                <a:cubicBezTo>
                  <a:pt x="39324" y="222427"/>
                  <a:pt x="91182" y="229268"/>
                  <a:pt x="140850" y="229268"/>
                </a:cubicBezTo>
                <a:cubicBezTo>
                  <a:pt x="190491" y="229268"/>
                  <a:pt x="242349" y="222400"/>
                  <a:pt x="266978" y="209428"/>
                </a:cubicBezTo>
                <a:cubicBezTo>
                  <a:pt x="272998" y="212986"/>
                  <a:pt x="276310" y="216708"/>
                  <a:pt x="276310" y="220292"/>
                </a:cubicBezTo>
                <a:lnTo>
                  <a:pt x="276310" y="220292"/>
                </a:lnTo>
                <a:close/>
                <a:moveTo>
                  <a:pt x="140768" y="5309"/>
                </a:moveTo>
                <a:cubicBezTo>
                  <a:pt x="220621" y="5282"/>
                  <a:pt x="276255" y="21920"/>
                  <a:pt x="276255" y="36889"/>
                </a:cubicBezTo>
                <a:cubicBezTo>
                  <a:pt x="276255" y="51830"/>
                  <a:pt x="220621" y="68523"/>
                  <a:pt x="140768" y="68551"/>
                </a:cubicBezTo>
                <a:cubicBezTo>
                  <a:pt x="60888" y="68578"/>
                  <a:pt x="5282" y="51885"/>
                  <a:pt x="5282" y="36943"/>
                </a:cubicBezTo>
                <a:cubicBezTo>
                  <a:pt x="5282" y="21975"/>
                  <a:pt x="60916" y="5336"/>
                  <a:pt x="140768" y="5309"/>
                </a:cubicBezTo>
                <a:lnTo>
                  <a:pt x="140768" y="5309"/>
                </a:lnTo>
                <a:close/>
                <a:moveTo>
                  <a:pt x="281591" y="54758"/>
                </a:moveTo>
                <a:lnTo>
                  <a:pt x="281591" y="36889"/>
                </a:lnTo>
                <a:cubicBezTo>
                  <a:pt x="281591" y="12944"/>
                  <a:pt x="209073" y="-27"/>
                  <a:pt x="140796" y="0"/>
                </a:cubicBezTo>
                <a:cubicBezTo>
                  <a:pt x="72519" y="0"/>
                  <a:pt x="0" y="12999"/>
                  <a:pt x="0" y="36971"/>
                </a:cubicBezTo>
                <a:lnTo>
                  <a:pt x="0" y="54841"/>
                </a:lnTo>
                <a:cubicBezTo>
                  <a:pt x="0" y="60040"/>
                  <a:pt x="3421" y="64720"/>
                  <a:pt x="9441" y="68852"/>
                </a:cubicBezTo>
                <a:cubicBezTo>
                  <a:pt x="3421" y="72984"/>
                  <a:pt x="0" y="77636"/>
                  <a:pt x="0" y="82836"/>
                </a:cubicBezTo>
                <a:lnTo>
                  <a:pt x="0" y="100705"/>
                </a:lnTo>
                <a:cubicBezTo>
                  <a:pt x="0" y="105905"/>
                  <a:pt x="3421" y="110584"/>
                  <a:pt x="9469" y="114716"/>
                </a:cubicBezTo>
                <a:cubicBezTo>
                  <a:pt x="3448" y="118849"/>
                  <a:pt x="0" y="123501"/>
                  <a:pt x="0" y="128700"/>
                </a:cubicBezTo>
                <a:lnTo>
                  <a:pt x="0" y="146543"/>
                </a:lnTo>
                <a:cubicBezTo>
                  <a:pt x="0" y="151769"/>
                  <a:pt x="3421" y="156449"/>
                  <a:pt x="9469" y="160581"/>
                </a:cubicBezTo>
                <a:cubicBezTo>
                  <a:pt x="3448" y="164713"/>
                  <a:pt x="0" y="169365"/>
                  <a:pt x="0" y="174565"/>
                </a:cubicBezTo>
                <a:lnTo>
                  <a:pt x="0" y="192407"/>
                </a:lnTo>
                <a:cubicBezTo>
                  <a:pt x="0" y="197607"/>
                  <a:pt x="3421" y="202286"/>
                  <a:pt x="9441" y="206418"/>
                </a:cubicBezTo>
                <a:cubicBezTo>
                  <a:pt x="3421" y="210550"/>
                  <a:pt x="0" y="215230"/>
                  <a:pt x="0" y="220402"/>
                </a:cubicBezTo>
                <a:lnTo>
                  <a:pt x="0" y="238272"/>
                </a:lnTo>
                <a:cubicBezTo>
                  <a:pt x="0" y="262244"/>
                  <a:pt x="72546" y="275188"/>
                  <a:pt x="140823" y="275161"/>
                </a:cubicBezTo>
                <a:cubicBezTo>
                  <a:pt x="209100" y="275133"/>
                  <a:pt x="281618" y="262162"/>
                  <a:pt x="281618" y="238190"/>
                </a:cubicBezTo>
                <a:lnTo>
                  <a:pt x="281618" y="220320"/>
                </a:lnTo>
                <a:cubicBezTo>
                  <a:pt x="281618" y="215148"/>
                  <a:pt x="278171" y="210468"/>
                  <a:pt x="272150" y="206364"/>
                </a:cubicBezTo>
                <a:cubicBezTo>
                  <a:pt x="278198" y="202231"/>
                  <a:pt x="281591" y="197552"/>
                  <a:pt x="281591" y="192325"/>
                </a:cubicBezTo>
                <a:lnTo>
                  <a:pt x="281591" y="174483"/>
                </a:lnTo>
                <a:cubicBezTo>
                  <a:pt x="281591" y="169283"/>
                  <a:pt x="278143" y="164631"/>
                  <a:pt x="272123" y="160499"/>
                </a:cubicBezTo>
                <a:cubicBezTo>
                  <a:pt x="278171" y="156367"/>
                  <a:pt x="281591" y="151687"/>
                  <a:pt x="281591" y="146460"/>
                </a:cubicBezTo>
                <a:lnTo>
                  <a:pt x="281591" y="128618"/>
                </a:lnTo>
                <a:cubicBezTo>
                  <a:pt x="281591" y="123419"/>
                  <a:pt x="278143" y="118766"/>
                  <a:pt x="272123" y="114634"/>
                </a:cubicBezTo>
                <a:cubicBezTo>
                  <a:pt x="278171" y="110502"/>
                  <a:pt x="281564" y="105823"/>
                  <a:pt x="281564" y="100623"/>
                </a:cubicBezTo>
                <a:lnTo>
                  <a:pt x="281564" y="82754"/>
                </a:lnTo>
                <a:cubicBezTo>
                  <a:pt x="281564" y="77554"/>
                  <a:pt x="278143" y="72902"/>
                  <a:pt x="272123" y="68770"/>
                </a:cubicBezTo>
                <a:cubicBezTo>
                  <a:pt x="278171" y="64610"/>
                  <a:pt x="281591" y="59931"/>
                  <a:pt x="281591" y="54758"/>
                </a:cubicBezTo>
                <a:lnTo>
                  <a:pt x="281591" y="54758"/>
                </a:lnTo>
                <a:close/>
              </a:path>
            </a:pathLst>
          </a:custGeom>
          <a:solidFill>
            <a:schemeClr val="tx1"/>
          </a:solidFill>
          <a:ln w="2736" cap="flat">
            <a:noFill/>
            <a:prstDash val="solid"/>
            <a:miter/>
          </a:ln>
        </p:spPr>
        <p:txBody>
          <a:bodyPr rtlCol="0" anchor="ctr"/>
          <a:lstStyle/>
          <a:p>
            <a:endParaRPr lang="en-US"/>
          </a:p>
        </p:txBody>
      </p:sp>
      <p:grpSp>
        <p:nvGrpSpPr>
          <p:cNvPr id="61" name="Graphic 34">
            <a:extLst>
              <a:ext uri="{FF2B5EF4-FFF2-40B4-BE49-F238E27FC236}">
                <a16:creationId xmlns:a16="http://schemas.microsoft.com/office/drawing/2014/main" id="{25774007-B35E-8F24-BECE-7DE91D35A403}"/>
              </a:ext>
            </a:extLst>
          </p:cNvPr>
          <p:cNvGrpSpPr/>
          <p:nvPr/>
        </p:nvGrpSpPr>
        <p:grpSpPr>
          <a:xfrm>
            <a:off x="4731398" y="3030264"/>
            <a:ext cx="348226" cy="396471"/>
            <a:chOff x="4459257" y="2524130"/>
            <a:chExt cx="348226" cy="396471"/>
          </a:xfrm>
          <a:solidFill>
            <a:schemeClr val="tx1"/>
          </a:solidFill>
        </p:grpSpPr>
        <p:sp>
          <p:nvSpPr>
            <p:cNvPr id="62" name="Freeform: Shape 61">
              <a:extLst>
                <a:ext uri="{FF2B5EF4-FFF2-40B4-BE49-F238E27FC236}">
                  <a16:creationId xmlns:a16="http://schemas.microsoft.com/office/drawing/2014/main" id="{09A347F4-04C5-9000-45E8-A28BCBB3FF23}"/>
                </a:ext>
              </a:extLst>
            </p:cNvPr>
            <p:cNvSpPr/>
            <p:nvPr/>
          </p:nvSpPr>
          <p:spPr>
            <a:xfrm>
              <a:off x="4584810" y="2524130"/>
              <a:ext cx="97010" cy="97010"/>
            </a:xfrm>
            <a:custGeom>
              <a:avLst/>
              <a:gdLst>
                <a:gd name="connsiteX0" fmla="*/ 48519 w 97010"/>
                <a:gd name="connsiteY0" fmla="*/ 72874 h 97010"/>
                <a:gd name="connsiteX1" fmla="*/ 24136 w 97010"/>
                <a:gd name="connsiteY1" fmla="*/ 48519 h 97010"/>
                <a:gd name="connsiteX2" fmla="*/ 48492 w 97010"/>
                <a:gd name="connsiteY2" fmla="*/ 24136 h 97010"/>
                <a:gd name="connsiteX3" fmla="*/ 72874 w 97010"/>
                <a:gd name="connsiteY3" fmla="*/ 48519 h 97010"/>
                <a:gd name="connsiteX4" fmla="*/ 48519 w 97010"/>
                <a:gd name="connsiteY4" fmla="*/ 72874 h 97010"/>
                <a:gd name="connsiteX5" fmla="*/ 48519 w 97010"/>
                <a:gd name="connsiteY5" fmla="*/ 72874 h 97010"/>
                <a:gd name="connsiteX6" fmla="*/ 97011 w 97010"/>
                <a:gd name="connsiteY6" fmla="*/ 48492 h 97010"/>
                <a:gd name="connsiteX7" fmla="*/ 48492 w 97010"/>
                <a:gd name="connsiteY7" fmla="*/ 0 h 97010"/>
                <a:gd name="connsiteX8" fmla="*/ 0 w 97010"/>
                <a:gd name="connsiteY8" fmla="*/ 48519 h 97010"/>
                <a:gd name="connsiteX9" fmla="*/ 32373 w 97010"/>
                <a:gd name="connsiteY9" fmla="*/ 94192 h 97010"/>
                <a:gd name="connsiteX10" fmla="*/ 48519 w 97010"/>
                <a:gd name="connsiteY10" fmla="*/ 97011 h 97010"/>
                <a:gd name="connsiteX11" fmla="*/ 64665 w 97010"/>
                <a:gd name="connsiteY11" fmla="*/ 94192 h 97010"/>
                <a:gd name="connsiteX12" fmla="*/ 97011 w 97010"/>
                <a:gd name="connsiteY12" fmla="*/ 48492 h 97010"/>
                <a:gd name="connsiteX13" fmla="*/ 97011 w 97010"/>
                <a:gd name="connsiteY13" fmla="*/ 48492 h 97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010" h="97010">
                  <a:moveTo>
                    <a:pt x="48519" y="72874"/>
                  </a:moveTo>
                  <a:cubicBezTo>
                    <a:pt x="35083" y="72874"/>
                    <a:pt x="24136" y="61928"/>
                    <a:pt x="24136" y="48519"/>
                  </a:cubicBezTo>
                  <a:cubicBezTo>
                    <a:pt x="24136" y="35055"/>
                    <a:pt x="35083" y="24136"/>
                    <a:pt x="48492" y="24136"/>
                  </a:cubicBezTo>
                  <a:cubicBezTo>
                    <a:pt x="61956" y="24136"/>
                    <a:pt x="72874" y="35055"/>
                    <a:pt x="72874" y="48519"/>
                  </a:cubicBezTo>
                  <a:cubicBezTo>
                    <a:pt x="72902" y="61901"/>
                    <a:pt x="61956" y="72847"/>
                    <a:pt x="48519" y="72874"/>
                  </a:cubicBezTo>
                  <a:lnTo>
                    <a:pt x="48519" y="72874"/>
                  </a:lnTo>
                  <a:close/>
                  <a:moveTo>
                    <a:pt x="97011" y="48492"/>
                  </a:moveTo>
                  <a:cubicBezTo>
                    <a:pt x="97011" y="21756"/>
                    <a:pt x="75255" y="-27"/>
                    <a:pt x="48492" y="0"/>
                  </a:cubicBezTo>
                  <a:cubicBezTo>
                    <a:pt x="21756" y="0"/>
                    <a:pt x="0" y="21783"/>
                    <a:pt x="0" y="48519"/>
                  </a:cubicBezTo>
                  <a:cubicBezTo>
                    <a:pt x="27" y="69591"/>
                    <a:pt x="13573" y="87515"/>
                    <a:pt x="32373" y="94192"/>
                  </a:cubicBezTo>
                  <a:cubicBezTo>
                    <a:pt x="37436" y="95971"/>
                    <a:pt x="42854" y="97011"/>
                    <a:pt x="48519" y="97011"/>
                  </a:cubicBezTo>
                  <a:cubicBezTo>
                    <a:pt x="54211" y="97011"/>
                    <a:pt x="59602" y="95971"/>
                    <a:pt x="64665" y="94192"/>
                  </a:cubicBezTo>
                  <a:cubicBezTo>
                    <a:pt x="83492" y="87488"/>
                    <a:pt x="97011" y="69536"/>
                    <a:pt x="97011" y="48492"/>
                  </a:cubicBezTo>
                  <a:lnTo>
                    <a:pt x="97011" y="48492"/>
                  </a:lnTo>
                  <a:close/>
                </a:path>
              </a:pathLst>
            </a:custGeom>
            <a:grpFill/>
            <a:ln w="2736"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985C33-EAE5-3D96-F4F6-DF011727910F}"/>
                </a:ext>
              </a:extLst>
            </p:cNvPr>
            <p:cNvSpPr/>
            <p:nvPr/>
          </p:nvSpPr>
          <p:spPr>
            <a:xfrm>
              <a:off x="4459257" y="2737362"/>
              <a:ext cx="63570" cy="58151"/>
            </a:xfrm>
            <a:custGeom>
              <a:avLst/>
              <a:gdLst>
                <a:gd name="connsiteX0" fmla="*/ 39516 w 63570"/>
                <a:gd name="connsiteY0" fmla="*/ 0 h 58151"/>
                <a:gd name="connsiteX1" fmla="*/ 19785 w 63570"/>
                <a:gd name="connsiteY1" fmla="*/ 24492 h 58151"/>
                <a:gd name="connsiteX2" fmla="*/ 0 w 63570"/>
                <a:gd name="connsiteY2" fmla="*/ 48984 h 58151"/>
                <a:gd name="connsiteX3" fmla="*/ 31799 w 63570"/>
                <a:gd name="connsiteY3" fmla="*/ 53582 h 58151"/>
                <a:gd name="connsiteX4" fmla="*/ 63570 w 63570"/>
                <a:gd name="connsiteY4" fmla="*/ 58152 h 58151"/>
                <a:gd name="connsiteX5" fmla="*/ 51529 w 63570"/>
                <a:gd name="connsiteY5" fmla="*/ 29062 h 58151"/>
                <a:gd name="connsiteX6" fmla="*/ 39516 w 63570"/>
                <a:gd name="connsiteY6" fmla="*/ 0 h 5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70" h="58151">
                  <a:moveTo>
                    <a:pt x="39516" y="0"/>
                  </a:moveTo>
                  <a:lnTo>
                    <a:pt x="19785" y="24492"/>
                  </a:lnTo>
                  <a:lnTo>
                    <a:pt x="0" y="48984"/>
                  </a:lnTo>
                  <a:lnTo>
                    <a:pt x="31799" y="53582"/>
                  </a:lnTo>
                  <a:lnTo>
                    <a:pt x="63570" y="58152"/>
                  </a:lnTo>
                  <a:lnTo>
                    <a:pt x="51529" y="29062"/>
                  </a:lnTo>
                  <a:lnTo>
                    <a:pt x="39516" y="0"/>
                  </a:lnTo>
                  <a:close/>
                </a:path>
              </a:pathLst>
            </a:custGeom>
            <a:grpFill/>
            <a:ln w="2736"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04C846C-FAB2-7113-88A3-D1D22DF60B43}"/>
                </a:ext>
              </a:extLst>
            </p:cNvPr>
            <p:cNvSpPr/>
            <p:nvPr/>
          </p:nvSpPr>
          <p:spPr>
            <a:xfrm>
              <a:off x="4743940" y="2737308"/>
              <a:ext cx="63542" cy="58151"/>
            </a:xfrm>
            <a:custGeom>
              <a:avLst/>
              <a:gdLst>
                <a:gd name="connsiteX0" fmla="*/ 63543 w 63542"/>
                <a:gd name="connsiteY0" fmla="*/ 48957 h 58151"/>
                <a:gd name="connsiteX1" fmla="*/ 43785 w 63542"/>
                <a:gd name="connsiteY1" fmla="*/ 24465 h 58151"/>
                <a:gd name="connsiteX2" fmla="*/ 24000 w 63542"/>
                <a:gd name="connsiteY2" fmla="*/ 0 h 58151"/>
                <a:gd name="connsiteX3" fmla="*/ 12014 w 63542"/>
                <a:gd name="connsiteY3" fmla="*/ 29062 h 58151"/>
                <a:gd name="connsiteX4" fmla="*/ 0 w 63542"/>
                <a:gd name="connsiteY4" fmla="*/ 58152 h 58151"/>
                <a:gd name="connsiteX5" fmla="*/ 31771 w 63542"/>
                <a:gd name="connsiteY5" fmla="*/ 53554 h 58151"/>
                <a:gd name="connsiteX6" fmla="*/ 63543 w 63542"/>
                <a:gd name="connsiteY6" fmla="*/ 48957 h 5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42" h="58151">
                  <a:moveTo>
                    <a:pt x="63543" y="48957"/>
                  </a:moveTo>
                  <a:lnTo>
                    <a:pt x="43785" y="24465"/>
                  </a:lnTo>
                  <a:lnTo>
                    <a:pt x="24000" y="0"/>
                  </a:lnTo>
                  <a:lnTo>
                    <a:pt x="12014" y="29062"/>
                  </a:lnTo>
                  <a:lnTo>
                    <a:pt x="0" y="58152"/>
                  </a:lnTo>
                  <a:lnTo>
                    <a:pt x="31771" y="53554"/>
                  </a:lnTo>
                  <a:lnTo>
                    <a:pt x="63543" y="48957"/>
                  </a:lnTo>
                  <a:close/>
                </a:path>
              </a:pathLst>
            </a:custGeom>
            <a:grpFill/>
            <a:ln w="2736"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1C4BBA25-38C4-B3A0-2B4E-1D539B943E6E}"/>
                </a:ext>
              </a:extLst>
            </p:cNvPr>
            <p:cNvSpPr/>
            <p:nvPr/>
          </p:nvSpPr>
          <p:spPr>
            <a:xfrm>
              <a:off x="4471886" y="2628229"/>
              <a:ext cx="322941" cy="292373"/>
            </a:xfrm>
            <a:custGeom>
              <a:avLst/>
              <a:gdLst>
                <a:gd name="connsiteX0" fmla="*/ 322736 w 322941"/>
                <a:gd name="connsiteY0" fmla="*/ 186496 h 292373"/>
                <a:gd name="connsiteX1" fmla="*/ 318713 w 322941"/>
                <a:gd name="connsiteY1" fmla="*/ 170241 h 292373"/>
                <a:gd name="connsiteX2" fmla="*/ 305167 w 322941"/>
                <a:gd name="connsiteY2" fmla="*/ 172184 h 292373"/>
                <a:gd name="connsiteX3" fmla="*/ 291730 w 322941"/>
                <a:gd name="connsiteY3" fmla="*/ 174127 h 292373"/>
                <a:gd name="connsiteX4" fmla="*/ 275202 w 322941"/>
                <a:gd name="connsiteY4" fmla="*/ 194541 h 292373"/>
                <a:gd name="connsiteX5" fmla="*/ 188891 w 322941"/>
                <a:gd name="connsiteY5" fmla="*/ 194049 h 292373"/>
                <a:gd name="connsiteX6" fmla="*/ 179559 w 322941"/>
                <a:gd name="connsiteY6" fmla="*/ 42608 h 292373"/>
                <a:gd name="connsiteX7" fmla="*/ 218117 w 322941"/>
                <a:gd name="connsiteY7" fmla="*/ 42608 h 292373"/>
                <a:gd name="connsiteX8" fmla="*/ 229501 w 322941"/>
                <a:gd name="connsiteY8" fmla="*/ 30649 h 292373"/>
                <a:gd name="connsiteX9" fmla="*/ 229501 w 322941"/>
                <a:gd name="connsiteY9" fmla="*/ 30403 h 292373"/>
                <a:gd name="connsiteX10" fmla="*/ 218090 w 322941"/>
                <a:gd name="connsiteY10" fmla="*/ 18472 h 292373"/>
                <a:gd name="connsiteX11" fmla="*/ 178683 w 322941"/>
                <a:gd name="connsiteY11" fmla="*/ 18472 h 292373"/>
                <a:gd name="connsiteX12" fmla="*/ 177972 w 322941"/>
                <a:gd name="connsiteY12" fmla="*/ 0 h 292373"/>
                <a:gd name="connsiteX13" fmla="*/ 161416 w 322941"/>
                <a:gd name="connsiteY13" fmla="*/ 2518 h 292373"/>
                <a:gd name="connsiteX14" fmla="*/ 144887 w 322941"/>
                <a:gd name="connsiteY14" fmla="*/ 27 h 292373"/>
                <a:gd name="connsiteX15" fmla="*/ 144176 w 322941"/>
                <a:gd name="connsiteY15" fmla="*/ 18499 h 292373"/>
                <a:gd name="connsiteX16" fmla="*/ 104769 w 322941"/>
                <a:gd name="connsiteY16" fmla="*/ 18499 h 292373"/>
                <a:gd name="connsiteX17" fmla="*/ 93358 w 322941"/>
                <a:gd name="connsiteY17" fmla="*/ 30430 h 292373"/>
                <a:gd name="connsiteX18" fmla="*/ 93358 w 322941"/>
                <a:gd name="connsiteY18" fmla="*/ 30677 h 292373"/>
                <a:gd name="connsiteX19" fmla="*/ 104742 w 322941"/>
                <a:gd name="connsiteY19" fmla="*/ 42636 h 292373"/>
                <a:gd name="connsiteX20" fmla="*/ 143272 w 322941"/>
                <a:gd name="connsiteY20" fmla="*/ 42636 h 292373"/>
                <a:gd name="connsiteX21" fmla="*/ 133995 w 322941"/>
                <a:gd name="connsiteY21" fmla="*/ 194076 h 292373"/>
                <a:gd name="connsiteX22" fmla="*/ 47712 w 322941"/>
                <a:gd name="connsiteY22" fmla="*/ 194624 h 292373"/>
                <a:gd name="connsiteX23" fmla="*/ 31156 w 322941"/>
                <a:gd name="connsiteY23" fmla="*/ 174209 h 292373"/>
                <a:gd name="connsiteX24" fmla="*/ 17719 w 322941"/>
                <a:gd name="connsiteY24" fmla="*/ 172266 h 292373"/>
                <a:gd name="connsiteX25" fmla="*/ 4228 w 322941"/>
                <a:gd name="connsiteY25" fmla="*/ 170323 h 292373"/>
                <a:gd name="connsiteX26" fmla="*/ 205 w 322941"/>
                <a:gd name="connsiteY26" fmla="*/ 186605 h 292373"/>
                <a:gd name="connsiteX27" fmla="*/ 47548 w 322941"/>
                <a:gd name="connsiteY27" fmla="*/ 242322 h 292373"/>
                <a:gd name="connsiteX28" fmla="*/ 68729 w 322941"/>
                <a:gd name="connsiteY28" fmla="*/ 249108 h 292373"/>
                <a:gd name="connsiteX29" fmla="*/ 152905 w 322941"/>
                <a:gd name="connsiteY29" fmla="*/ 288433 h 292373"/>
                <a:gd name="connsiteX30" fmla="*/ 170009 w 322941"/>
                <a:gd name="connsiteY30" fmla="*/ 288433 h 292373"/>
                <a:gd name="connsiteX31" fmla="*/ 254185 w 322941"/>
                <a:gd name="connsiteY31" fmla="*/ 249081 h 292373"/>
                <a:gd name="connsiteX32" fmla="*/ 275366 w 322941"/>
                <a:gd name="connsiteY32" fmla="*/ 242294 h 292373"/>
                <a:gd name="connsiteX33" fmla="*/ 322736 w 322941"/>
                <a:gd name="connsiteY33" fmla="*/ 186496 h 292373"/>
                <a:gd name="connsiteX34" fmla="*/ 322736 w 322941"/>
                <a:gd name="connsiteY34" fmla="*/ 186496 h 292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22941" h="292373">
                  <a:moveTo>
                    <a:pt x="322736" y="186496"/>
                  </a:moveTo>
                  <a:cubicBezTo>
                    <a:pt x="322243" y="180831"/>
                    <a:pt x="320793" y="175386"/>
                    <a:pt x="318713" y="170241"/>
                  </a:cubicBezTo>
                  <a:lnTo>
                    <a:pt x="305167" y="172184"/>
                  </a:lnTo>
                  <a:lnTo>
                    <a:pt x="291730" y="174127"/>
                  </a:lnTo>
                  <a:cubicBezTo>
                    <a:pt x="288994" y="182118"/>
                    <a:pt x="283740" y="189178"/>
                    <a:pt x="275202" y="194541"/>
                  </a:cubicBezTo>
                  <a:cubicBezTo>
                    <a:pt x="257332" y="205816"/>
                    <a:pt x="196006" y="216653"/>
                    <a:pt x="188891" y="194049"/>
                  </a:cubicBezTo>
                  <a:cubicBezTo>
                    <a:pt x="184594" y="180229"/>
                    <a:pt x="181803" y="104509"/>
                    <a:pt x="179559" y="42608"/>
                  </a:cubicBezTo>
                  <a:lnTo>
                    <a:pt x="218117" y="42608"/>
                  </a:lnTo>
                  <a:cubicBezTo>
                    <a:pt x="224411" y="42608"/>
                    <a:pt x="229501" y="37245"/>
                    <a:pt x="229501" y="30649"/>
                  </a:cubicBezTo>
                  <a:lnTo>
                    <a:pt x="229501" y="30403"/>
                  </a:lnTo>
                  <a:cubicBezTo>
                    <a:pt x="229501" y="23808"/>
                    <a:pt x="224384" y="18472"/>
                    <a:pt x="218090" y="18472"/>
                  </a:cubicBezTo>
                  <a:lnTo>
                    <a:pt x="178683" y="18472"/>
                  </a:lnTo>
                  <a:cubicBezTo>
                    <a:pt x="178437" y="11959"/>
                    <a:pt x="178191" y="5747"/>
                    <a:pt x="177972" y="0"/>
                  </a:cubicBezTo>
                  <a:cubicBezTo>
                    <a:pt x="172554" y="1615"/>
                    <a:pt x="166971" y="2490"/>
                    <a:pt x="161416" y="2518"/>
                  </a:cubicBezTo>
                  <a:cubicBezTo>
                    <a:pt x="155861" y="2518"/>
                    <a:pt x="150305" y="1642"/>
                    <a:pt x="144887" y="27"/>
                  </a:cubicBezTo>
                  <a:cubicBezTo>
                    <a:pt x="144641" y="5774"/>
                    <a:pt x="144422" y="11986"/>
                    <a:pt x="144176" y="18499"/>
                  </a:cubicBezTo>
                  <a:lnTo>
                    <a:pt x="104769" y="18499"/>
                  </a:lnTo>
                  <a:cubicBezTo>
                    <a:pt x="98475" y="18499"/>
                    <a:pt x="93358" y="23835"/>
                    <a:pt x="93358" y="30430"/>
                  </a:cubicBezTo>
                  <a:lnTo>
                    <a:pt x="93358" y="30677"/>
                  </a:lnTo>
                  <a:cubicBezTo>
                    <a:pt x="93358" y="37272"/>
                    <a:pt x="98448" y="42636"/>
                    <a:pt x="104742" y="42636"/>
                  </a:cubicBezTo>
                  <a:lnTo>
                    <a:pt x="143272" y="42636"/>
                  </a:lnTo>
                  <a:cubicBezTo>
                    <a:pt x="141056" y="104564"/>
                    <a:pt x="138292" y="180257"/>
                    <a:pt x="133995" y="194076"/>
                  </a:cubicBezTo>
                  <a:cubicBezTo>
                    <a:pt x="126935" y="216680"/>
                    <a:pt x="65582" y="205871"/>
                    <a:pt x="47712" y="194624"/>
                  </a:cubicBezTo>
                  <a:cubicBezTo>
                    <a:pt x="39174" y="189260"/>
                    <a:pt x="33892" y="182200"/>
                    <a:pt x="31156" y="174209"/>
                  </a:cubicBezTo>
                  <a:lnTo>
                    <a:pt x="17719" y="172266"/>
                  </a:lnTo>
                  <a:lnTo>
                    <a:pt x="4228" y="170323"/>
                  </a:lnTo>
                  <a:cubicBezTo>
                    <a:pt x="2121" y="175495"/>
                    <a:pt x="698" y="180941"/>
                    <a:pt x="205" y="186605"/>
                  </a:cubicBezTo>
                  <a:cubicBezTo>
                    <a:pt x="-2558" y="217091"/>
                    <a:pt x="23056" y="232306"/>
                    <a:pt x="47548" y="242322"/>
                  </a:cubicBezTo>
                  <a:cubicBezTo>
                    <a:pt x="54389" y="245140"/>
                    <a:pt x="61586" y="247165"/>
                    <a:pt x="68729" y="249108"/>
                  </a:cubicBezTo>
                  <a:cubicBezTo>
                    <a:pt x="103565" y="258905"/>
                    <a:pt x="132791" y="264597"/>
                    <a:pt x="152905" y="288433"/>
                  </a:cubicBezTo>
                  <a:cubicBezTo>
                    <a:pt x="157338" y="293687"/>
                    <a:pt x="165575" y="293687"/>
                    <a:pt x="170009" y="288433"/>
                  </a:cubicBezTo>
                  <a:cubicBezTo>
                    <a:pt x="190150" y="264597"/>
                    <a:pt x="219321" y="258878"/>
                    <a:pt x="254185" y="249081"/>
                  </a:cubicBezTo>
                  <a:cubicBezTo>
                    <a:pt x="261327" y="247138"/>
                    <a:pt x="268497" y="245113"/>
                    <a:pt x="275366" y="242294"/>
                  </a:cubicBezTo>
                  <a:cubicBezTo>
                    <a:pt x="299913" y="232224"/>
                    <a:pt x="325499" y="216981"/>
                    <a:pt x="322736" y="186496"/>
                  </a:cubicBezTo>
                  <a:lnTo>
                    <a:pt x="322736" y="186496"/>
                  </a:lnTo>
                  <a:close/>
                </a:path>
              </a:pathLst>
            </a:custGeom>
            <a:grpFill/>
            <a:ln w="2736" cap="flat">
              <a:noFill/>
              <a:prstDash val="solid"/>
              <a:miter/>
            </a:ln>
          </p:spPr>
          <p:txBody>
            <a:bodyPr rtlCol="0" anchor="ctr"/>
            <a:lstStyle/>
            <a:p>
              <a:endParaRPr lang="en-US"/>
            </a:p>
          </p:txBody>
        </p:sp>
      </p:grpSp>
      <p:grpSp>
        <p:nvGrpSpPr>
          <p:cNvPr id="66" name="Graphic 34">
            <a:extLst>
              <a:ext uri="{FF2B5EF4-FFF2-40B4-BE49-F238E27FC236}">
                <a16:creationId xmlns:a16="http://schemas.microsoft.com/office/drawing/2014/main" id="{B0057A27-2A42-F882-5AA2-4063F264C95B}"/>
              </a:ext>
            </a:extLst>
          </p:cNvPr>
          <p:cNvGrpSpPr/>
          <p:nvPr/>
        </p:nvGrpSpPr>
        <p:grpSpPr>
          <a:xfrm>
            <a:off x="6695150" y="2788025"/>
            <a:ext cx="501194" cy="507986"/>
            <a:chOff x="6423009" y="2281891"/>
            <a:chExt cx="501194" cy="507986"/>
          </a:xfrm>
          <a:solidFill>
            <a:schemeClr val="tx1"/>
          </a:solidFill>
        </p:grpSpPr>
        <p:sp>
          <p:nvSpPr>
            <p:cNvPr id="67" name="Freeform: Shape 66">
              <a:extLst>
                <a:ext uri="{FF2B5EF4-FFF2-40B4-BE49-F238E27FC236}">
                  <a16:creationId xmlns:a16="http://schemas.microsoft.com/office/drawing/2014/main" id="{B982EBEE-C40E-A4C9-C7AD-D81BEA8597EF}"/>
                </a:ext>
              </a:extLst>
            </p:cNvPr>
            <p:cNvSpPr/>
            <p:nvPr/>
          </p:nvSpPr>
          <p:spPr>
            <a:xfrm>
              <a:off x="6659198" y="2281891"/>
              <a:ext cx="14476" cy="55250"/>
            </a:xfrm>
            <a:custGeom>
              <a:avLst/>
              <a:gdLst>
                <a:gd name="connsiteX0" fmla="*/ 14476 w 14476"/>
                <a:gd name="connsiteY0" fmla="*/ 49231 h 55250"/>
                <a:gd name="connsiteX1" fmla="*/ 7252 w 14476"/>
                <a:gd name="connsiteY1" fmla="*/ 55251 h 55250"/>
                <a:gd name="connsiteX2" fmla="*/ 7279 w 14476"/>
                <a:gd name="connsiteY2" fmla="*/ 55251 h 55250"/>
                <a:gd name="connsiteX3" fmla="*/ 0 w 14476"/>
                <a:gd name="connsiteY3" fmla="*/ 49231 h 55250"/>
                <a:gd name="connsiteX4" fmla="*/ 27 w 14476"/>
                <a:gd name="connsiteY4" fmla="*/ 6048 h 55250"/>
                <a:gd name="connsiteX5" fmla="*/ 7252 w 14476"/>
                <a:gd name="connsiteY5" fmla="*/ 0 h 55250"/>
                <a:gd name="connsiteX6" fmla="*/ 7279 w 14476"/>
                <a:gd name="connsiteY6" fmla="*/ 0 h 55250"/>
                <a:gd name="connsiteX7" fmla="*/ 14476 w 14476"/>
                <a:gd name="connsiteY7" fmla="*/ 6048 h 55250"/>
                <a:gd name="connsiteX8" fmla="*/ 14476 w 14476"/>
                <a:gd name="connsiteY8" fmla="*/ 49231 h 55250"/>
                <a:gd name="connsiteX9" fmla="*/ 14476 w 14476"/>
                <a:gd name="connsiteY9" fmla="*/ 49231 h 5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6" h="55250">
                  <a:moveTo>
                    <a:pt x="14476" y="49231"/>
                  </a:moveTo>
                  <a:cubicBezTo>
                    <a:pt x="14476" y="52569"/>
                    <a:pt x="11247" y="55251"/>
                    <a:pt x="7252" y="55251"/>
                  </a:cubicBezTo>
                  <a:lnTo>
                    <a:pt x="7279" y="55251"/>
                  </a:lnTo>
                  <a:cubicBezTo>
                    <a:pt x="3256" y="55251"/>
                    <a:pt x="0" y="52569"/>
                    <a:pt x="0" y="49231"/>
                  </a:cubicBezTo>
                  <a:lnTo>
                    <a:pt x="27" y="6048"/>
                  </a:lnTo>
                  <a:cubicBezTo>
                    <a:pt x="27" y="2709"/>
                    <a:pt x="3229" y="0"/>
                    <a:pt x="7252" y="0"/>
                  </a:cubicBezTo>
                  <a:lnTo>
                    <a:pt x="7279" y="0"/>
                  </a:lnTo>
                  <a:cubicBezTo>
                    <a:pt x="11275" y="0"/>
                    <a:pt x="14476" y="2709"/>
                    <a:pt x="14476" y="6048"/>
                  </a:cubicBezTo>
                  <a:lnTo>
                    <a:pt x="14476" y="49231"/>
                  </a:lnTo>
                  <a:lnTo>
                    <a:pt x="14476" y="49231"/>
                  </a:lnTo>
                  <a:close/>
                </a:path>
              </a:pathLst>
            </a:custGeom>
            <a:grpFill/>
            <a:ln w="2736"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CA222FA-3845-E0AB-08AA-3B1391E8897E}"/>
                </a:ext>
              </a:extLst>
            </p:cNvPr>
            <p:cNvSpPr/>
            <p:nvPr/>
          </p:nvSpPr>
          <p:spPr>
            <a:xfrm>
              <a:off x="6479252" y="2367384"/>
              <a:ext cx="45290" cy="42354"/>
            </a:xfrm>
            <a:custGeom>
              <a:avLst/>
              <a:gdLst>
                <a:gd name="connsiteX0" fmla="*/ 43557 w 45290"/>
                <a:gd name="connsiteY0" fmla="*/ 30235 h 42354"/>
                <a:gd name="connsiteX1" fmla="*/ 43174 w 45290"/>
                <a:gd name="connsiteY1" fmla="*/ 39676 h 42354"/>
                <a:gd name="connsiteX2" fmla="*/ 43174 w 45290"/>
                <a:gd name="connsiteY2" fmla="*/ 39676 h 42354"/>
                <a:gd name="connsiteX3" fmla="*/ 33842 w 45290"/>
                <a:gd name="connsiteY3" fmla="*/ 41017 h 42354"/>
                <a:gd name="connsiteX4" fmla="*/ 1770 w 45290"/>
                <a:gd name="connsiteY4" fmla="*/ 12119 h 42354"/>
                <a:gd name="connsiteX5" fmla="*/ 2098 w 45290"/>
                <a:gd name="connsiteY5" fmla="*/ 2678 h 42354"/>
                <a:gd name="connsiteX6" fmla="*/ 2125 w 45290"/>
                <a:gd name="connsiteY6" fmla="*/ 2678 h 42354"/>
                <a:gd name="connsiteX7" fmla="*/ 11430 w 45290"/>
                <a:gd name="connsiteY7" fmla="*/ 1337 h 42354"/>
                <a:gd name="connsiteX8" fmla="*/ 43557 w 45290"/>
                <a:gd name="connsiteY8" fmla="*/ 30235 h 42354"/>
                <a:gd name="connsiteX9" fmla="*/ 43557 w 45290"/>
                <a:gd name="connsiteY9" fmla="*/ 30235 h 42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290" h="42354">
                  <a:moveTo>
                    <a:pt x="43557" y="30235"/>
                  </a:moveTo>
                  <a:cubicBezTo>
                    <a:pt x="46019" y="32479"/>
                    <a:pt x="45828" y="36693"/>
                    <a:pt x="43174" y="39676"/>
                  </a:cubicBezTo>
                  <a:lnTo>
                    <a:pt x="43174" y="39676"/>
                  </a:lnTo>
                  <a:cubicBezTo>
                    <a:pt x="40519" y="42632"/>
                    <a:pt x="36332" y="43234"/>
                    <a:pt x="33842" y="41017"/>
                  </a:cubicBezTo>
                  <a:lnTo>
                    <a:pt x="1770" y="12119"/>
                  </a:lnTo>
                  <a:cubicBezTo>
                    <a:pt x="-721" y="9875"/>
                    <a:pt x="-556" y="5661"/>
                    <a:pt x="2098" y="2678"/>
                  </a:cubicBezTo>
                  <a:lnTo>
                    <a:pt x="2125" y="2678"/>
                  </a:lnTo>
                  <a:cubicBezTo>
                    <a:pt x="4807" y="-277"/>
                    <a:pt x="8967" y="-879"/>
                    <a:pt x="11430" y="1337"/>
                  </a:cubicBezTo>
                  <a:lnTo>
                    <a:pt x="43557" y="30235"/>
                  </a:lnTo>
                  <a:lnTo>
                    <a:pt x="43557" y="30235"/>
                  </a:lnTo>
                  <a:close/>
                </a:path>
              </a:pathLst>
            </a:custGeom>
            <a:grpFill/>
            <a:ln w="2736"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6BDD61D-D841-2095-5B1A-33434BD0C6EC}"/>
                </a:ext>
              </a:extLst>
            </p:cNvPr>
            <p:cNvSpPr/>
            <p:nvPr/>
          </p:nvSpPr>
          <p:spPr>
            <a:xfrm>
              <a:off x="6423009" y="2554203"/>
              <a:ext cx="55081" cy="18991"/>
            </a:xfrm>
            <a:custGeom>
              <a:avLst/>
              <a:gdLst>
                <a:gd name="connsiteX0" fmla="*/ 48243 w 55081"/>
                <a:gd name="connsiteY0" fmla="*/ 29 h 18991"/>
                <a:gd name="connsiteX1" fmla="*/ 55030 w 55081"/>
                <a:gd name="connsiteY1" fmla="*/ 6597 h 18991"/>
                <a:gd name="connsiteX2" fmla="*/ 55030 w 55081"/>
                <a:gd name="connsiteY2" fmla="*/ 6597 h 18991"/>
                <a:gd name="connsiteX3" fmla="*/ 49776 w 55081"/>
                <a:gd name="connsiteY3" fmla="*/ 14451 h 18991"/>
                <a:gd name="connsiteX4" fmla="*/ 6839 w 55081"/>
                <a:gd name="connsiteY4" fmla="*/ 18966 h 18991"/>
                <a:gd name="connsiteX5" fmla="*/ 52 w 55081"/>
                <a:gd name="connsiteY5" fmla="*/ 12371 h 18991"/>
                <a:gd name="connsiteX6" fmla="*/ 52 w 55081"/>
                <a:gd name="connsiteY6" fmla="*/ 12371 h 18991"/>
                <a:gd name="connsiteX7" fmla="*/ 5279 w 55081"/>
                <a:gd name="connsiteY7" fmla="*/ 4544 h 18991"/>
                <a:gd name="connsiteX8" fmla="*/ 48243 w 55081"/>
                <a:gd name="connsiteY8" fmla="*/ 29 h 18991"/>
                <a:gd name="connsiteX9" fmla="*/ 48243 w 55081"/>
                <a:gd name="connsiteY9" fmla="*/ 29 h 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081" h="18991">
                  <a:moveTo>
                    <a:pt x="48243" y="29"/>
                  </a:moveTo>
                  <a:cubicBezTo>
                    <a:pt x="51582" y="-327"/>
                    <a:pt x="54592" y="2629"/>
                    <a:pt x="55030" y="6597"/>
                  </a:cubicBezTo>
                  <a:lnTo>
                    <a:pt x="55030" y="6597"/>
                  </a:lnTo>
                  <a:cubicBezTo>
                    <a:pt x="55468" y="10592"/>
                    <a:pt x="53087" y="14095"/>
                    <a:pt x="49776" y="14451"/>
                  </a:cubicBezTo>
                  <a:lnTo>
                    <a:pt x="6839" y="18966"/>
                  </a:lnTo>
                  <a:cubicBezTo>
                    <a:pt x="3500" y="19294"/>
                    <a:pt x="463" y="16366"/>
                    <a:pt x="52" y="12371"/>
                  </a:cubicBezTo>
                  <a:lnTo>
                    <a:pt x="52" y="12371"/>
                  </a:lnTo>
                  <a:cubicBezTo>
                    <a:pt x="-385" y="8403"/>
                    <a:pt x="1968" y="4900"/>
                    <a:pt x="5279" y="4544"/>
                  </a:cubicBezTo>
                  <a:lnTo>
                    <a:pt x="48243" y="29"/>
                  </a:lnTo>
                  <a:lnTo>
                    <a:pt x="48243" y="29"/>
                  </a:lnTo>
                  <a:close/>
                </a:path>
              </a:pathLst>
            </a:custGeom>
            <a:grpFill/>
            <a:ln w="2736"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EC370C1-A3AE-F960-532F-EE75C6B8015F}"/>
                </a:ext>
              </a:extLst>
            </p:cNvPr>
            <p:cNvSpPr/>
            <p:nvPr/>
          </p:nvSpPr>
          <p:spPr>
            <a:xfrm>
              <a:off x="6869122" y="2541287"/>
              <a:ext cx="55081" cy="18967"/>
            </a:xfrm>
            <a:custGeom>
              <a:avLst/>
              <a:gdLst>
                <a:gd name="connsiteX0" fmla="*/ 5279 w 55081"/>
                <a:gd name="connsiteY0" fmla="*/ 14451 h 18967"/>
                <a:gd name="connsiteX1" fmla="*/ 52 w 55081"/>
                <a:gd name="connsiteY1" fmla="*/ 6624 h 18967"/>
                <a:gd name="connsiteX2" fmla="*/ 52 w 55081"/>
                <a:gd name="connsiteY2" fmla="*/ 6624 h 18967"/>
                <a:gd name="connsiteX3" fmla="*/ 6839 w 55081"/>
                <a:gd name="connsiteY3" fmla="*/ 29 h 18967"/>
                <a:gd name="connsiteX4" fmla="*/ 49775 w 55081"/>
                <a:gd name="connsiteY4" fmla="*/ 4544 h 18967"/>
                <a:gd name="connsiteX5" fmla="*/ 55029 w 55081"/>
                <a:gd name="connsiteY5" fmla="*/ 12344 h 18967"/>
                <a:gd name="connsiteX6" fmla="*/ 55029 w 55081"/>
                <a:gd name="connsiteY6" fmla="*/ 12344 h 18967"/>
                <a:gd name="connsiteX7" fmla="*/ 48270 w 55081"/>
                <a:gd name="connsiteY7" fmla="*/ 18939 h 18967"/>
                <a:gd name="connsiteX8" fmla="*/ 5279 w 55081"/>
                <a:gd name="connsiteY8" fmla="*/ 14451 h 18967"/>
                <a:gd name="connsiteX9" fmla="*/ 5279 w 55081"/>
                <a:gd name="connsiteY9" fmla="*/ 14451 h 18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081" h="18967">
                  <a:moveTo>
                    <a:pt x="5279" y="14451"/>
                  </a:moveTo>
                  <a:cubicBezTo>
                    <a:pt x="1995" y="14095"/>
                    <a:pt x="-386" y="10592"/>
                    <a:pt x="52" y="6624"/>
                  </a:cubicBezTo>
                  <a:lnTo>
                    <a:pt x="52" y="6624"/>
                  </a:lnTo>
                  <a:cubicBezTo>
                    <a:pt x="490" y="2629"/>
                    <a:pt x="3527" y="-327"/>
                    <a:pt x="6839" y="29"/>
                  </a:cubicBezTo>
                  <a:lnTo>
                    <a:pt x="49775" y="4544"/>
                  </a:lnTo>
                  <a:cubicBezTo>
                    <a:pt x="53114" y="4900"/>
                    <a:pt x="55467" y="8403"/>
                    <a:pt x="55029" y="12344"/>
                  </a:cubicBezTo>
                  <a:lnTo>
                    <a:pt x="55029" y="12344"/>
                  </a:lnTo>
                  <a:cubicBezTo>
                    <a:pt x="54619" y="16339"/>
                    <a:pt x="51581" y="19294"/>
                    <a:pt x="48270" y="18939"/>
                  </a:cubicBezTo>
                  <a:lnTo>
                    <a:pt x="5279" y="14451"/>
                  </a:lnTo>
                  <a:lnTo>
                    <a:pt x="5279" y="14451"/>
                  </a:lnTo>
                  <a:close/>
                </a:path>
              </a:pathLst>
            </a:custGeom>
            <a:grpFill/>
            <a:ln w="2736"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A0D7947-4A66-6E22-5D31-6267B4BCA662}"/>
                </a:ext>
              </a:extLst>
            </p:cNvPr>
            <p:cNvSpPr/>
            <p:nvPr/>
          </p:nvSpPr>
          <p:spPr>
            <a:xfrm>
              <a:off x="6812628" y="2357689"/>
              <a:ext cx="45276" cy="42382"/>
            </a:xfrm>
            <a:custGeom>
              <a:avLst/>
              <a:gdLst>
                <a:gd name="connsiteX0" fmla="*/ 11447 w 45276"/>
                <a:gd name="connsiteY0" fmla="*/ 41025 h 42382"/>
                <a:gd name="connsiteX1" fmla="*/ 2088 w 45276"/>
                <a:gd name="connsiteY1" fmla="*/ 39684 h 42382"/>
                <a:gd name="connsiteX2" fmla="*/ 2088 w 45276"/>
                <a:gd name="connsiteY2" fmla="*/ 39684 h 42382"/>
                <a:gd name="connsiteX3" fmla="*/ 1760 w 45276"/>
                <a:gd name="connsiteY3" fmla="*/ 30271 h 42382"/>
                <a:gd name="connsiteX4" fmla="*/ 33832 w 45276"/>
                <a:gd name="connsiteY4" fmla="*/ 1345 h 42382"/>
                <a:gd name="connsiteX5" fmla="*/ 43136 w 45276"/>
                <a:gd name="connsiteY5" fmla="*/ 2686 h 42382"/>
                <a:gd name="connsiteX6" fmla="*/ 43136 w 45276"/>
                <a:gd name="connsiteY6" fmla="*/ 2686 h 42382"/>
                <a:gd name="connsiteX7" fmla="*/ 43547 w 45276"/>
                <a:gd name="connsiteY7" fmla="*/ 12127 h 42382"/>
                <a:gd name="connsiteX8" fmla="*/ 11447 w 45276"/>
                <a:gd name="connsiteY8" fmla="*/ 41025 h 42382"/>
                <a:gd name="connsiteX9" fmla="*/ 11447 w 45276"/>
                <a:gd name="connsiteY9" fmla="*/ 41025 h 4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276" h="42382">
                  <a:moveTo>
                    <a:pt x="11447" y="41025"/>
                  </a:moveTo>
                  <a:cubicBezTo>
                    <a:pt x="8984" y="43269"/>
                    <a:pt x="4770" y="42667"/>
                    <a:pt x="2088" y="39684"/>
                  </a:cubicBezTo>
                  <a:lnTo>
                    <a:pt x="2088" y="39684"/>
                  </a:lnTo>
                  <a:cubicBezTo>
                    <a:pt x="-539" y="36702"/>
                    <a:pt x="-730" y="32487"/>
                    <a:pt x="1760" y="30271"/>
                  </a:cubicBezTo>
                  <a:lnTo>
                    <a:pt x="33832" y="1345"/>
                  </a:lnTo>
                  <a:cubicBezTo>
                    <a:pt x="36322" y="-871"/>
                    <a:pt x="40509" y="-297"/>
                    <a:pt x="43136" y="2686"/>
                  </a:cubicBezTo>
                  <a:lnTo>
                    <a:pt x="43136" y="2686"/>
                  </a:lnTo>
                  <a:cubicBezTo>
                    <a:pt x="45845" y="5669"/>
                    <a:pt x="45982" y="9911"/>
                    <a:pt x="43547" y="12127"/>
                  </a:cubicBezTo>
                  <a:lnTo>
                    <a:pt x="11447" y="41025"/>
                  </a:lnTo>
                  <a:lnTo>
                    <a:pt x="11447" y="41025"/>
                  </a:lnTo>
                  <a:close/>
                </a:path>
              </a:pathLst>
            </a:custGeom>
            <a:grpFill/>
            <a:ln w="2736"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D6D21AD-52AE-DD87-A7AF-2FCDE9FA77B1}"/>
                </a:ext>
              </a:extLst>
            </p:cNvPr>
            <p:cNvSpPr/>
            <p:nvPr/>
          </p:nvSpPr>
          <p:spPr>
            <a:xfrm>
              <a:off x="6511808" y="2359937"/>
              <a:ext cx="308053" cy="429939"/>
            </a:xfrm>
            <a:custGeom>
              <a:avLst/>
              <a:gdLst>
                <a:gd name="connsiteX0" fmla="*/ 202970 w 308053"/>
                <a:gd name="connsiteY0" fmla="*/ 367820 h 429939"/>
                <a:gd name="connsiteX1" fmla="*/ 197470 w 308053"/>
                <a:gd name="connsiteY1" fmla="*/ 379177 h 429939"/>
                <a:gd name="connsiteX2" fmla="*/ 191121 w 308053"/>
                <a:gd name="connsiteY2" fmla="*/ 381311 h 429939"/>
                <a:gd name="connsiteX3" fmla="*/ 117042 w 308053"/>
                <a:gd name="connsiteY3" fmla="*/ 381338 h 429939"/>
                <a:gd name="connsiteX4" fmla="*/ 110639 w 308053"/>
                <a:gd name="connsiteY4" fmla="*/ 379204 h 429939"/>
                <a:gd name="connsiteX5" fmla="*/ 105138 w 308053"/>
                <a:gd name="connsiteY5" fmla="*/ 367847 h 429939"/>
                <a:gd name="connsiteX6" fmla="*/ 105138 w 308053"/>
                <a:gd name="connsiteY6" fmla="*/ 326197 h 429939"/>
                <a:gd name="connsiteX7" fmla="*/ 202970 w 308053"/>
                <a:gd name="connsiteY7" fmla="*/ 326170 h 429939"/>
                <a:gd name="connsiteX8" fmla="*/ 202970 w 308053"/>
                <a:gd name="connsiteY8" fmla="*/ 367820 h 429939"/>
                <a:gd name="connsiteX9" fmla="*/ 202970 w 308053"/>
                <a:gd name="connsiteY9" fmla="*/ 367820 h 429939"/>
                <a:gd name="connsiteX10" fmla="*/ 96600 w 308053"/>
                <a:gd name="connsiteY10" fmla="*/ 77034 h 429939"/>
                <a:gd name="connsiteX11" fmla="*/ 57933 w 308053"/>
                <a:gd name="connsiteY11" fmla="*/ 154040 h 429939"/>
                <a:gd name="connsiteX12" fmla="*/ 92304 w 308053"/>
                <a:gd name="connsiteY12" fmla="*/ 227599 h 429939"/>
                <a:gd name="connsiteX13" fmla="*/ 93481 w 308053"/>
                <a:gd name="connsiteY13" fmla="*/ 237040 h 429939"/>
                <a:gd name="connsiteX14" fmla="*/ 93399 w 308053"/>
                <a:gd name="connsiteY14" fmla="*/ 237177 h 429939"/>
                <a:gd name="connsiteX15" fmla="*/ 82835 w 308053"/>
                <a:gd name="connsiteY15" fmla="*/ 238573 h 429939"/>
                <a:gd name="connsiteX16" fmla="*/ 43429 w 308053"/>
                <a:gd name="connsiteY16" fmla="*/ 154040 h 429939"/>
                <a:gd name="connsiteX17" fmla="*/ 87843 w 308053"/>
                <a:gd name="connsiteY17" fmla="*/ 65513 h 429939"/>
                <a:gd name="connsiteX18" fmla="*/ 98078 w 308053"/>
                <a:gd name="connsiteY18" fmla="*/ 67155 h 429939"/>
                <a:gd name="connsiteX19" fmla="*/ 98160 w 308053"/>
                <a:gd name="connsiteY19" fmla="*/ 67264 h 429939"/>
                <a:gd name="connsiteX20" fmla="*/ 96600 w 308053"/>
                <a:gd name="connsiteY20" fmla="*/ 77034 h 429939"/>
                <a:gd name="connsiteX21" fmla="*/ 96600 w 308053"/>
                <a:gd name="connsiteY21" fmla="*/ 77034 h 429939"/>
                <a:gd name="connsiteX22" fmla="*/ 308054 w 308053"/>
                <a:gd name="connsiteY22" fmla="*/ 153986 h 429939"/>
                <a:gd name="connsiteX23" fmla="*/ 153986 w 308053"/>
                <a:gd name="connsiteY23" fmla="*/ 0 h 429939"/>
                <a:gd name="connsiteX24" fmla="*/ 0 w 308053"/>
                <a:gd name="connsiteY24" fmla="*/ 154068 h 429939"/>
                <a:gd name="connsiteX25" fmla="*/ 90635 w 308053"/>
                <a:gd name="connsiteY25" fmla="*/ 294398 h 429939"/>
                <a:gd name="connsiteX26" fmla="*/ 90635 w 308053"/>
                <a:gd name="connsiteY26" fmla="*/ 326170 h 429939"/>
                <a:gd name="connsiteX27" fmla="*/ 90635 w 308053"/>
                <a:gd name="connsiteY27" fmla="*/ 367820 h 429939"/>
                <a:gd name="connsiteX28" fmla="*/ 112718 w 308053"/>
                <a:gd name="connsiteY28" fmla="*/ 395322 h 429939"/>
                <a:gd name="connsiteX29" fmla="*/ 116550 w 308053"/>
                <a:gd name="connsiteY29" fmla="*/ 406378 h 429939"/>
                <a:gd name="connsiteX30" fmla="*/ 143669 w 308053"/>
                <a:gd name="connsiteY30" fmla="*/ 429940 h 429939"/>
                <a:gd name="connsiteX31" fmla="*/ 164521 w 308053"/>
                <a:gd name="connsiteY31" fmla="*/ 429940 h 429939"/>
                <a:gd name="connsiteX32" fmla="*/ 191586 w 308053"/>
                <a:gd name="connsiteY32" fmla="*/ 406351 h 429939"/>
                <a:gd name="connsiteX33" fmla="*/ 195417 w 308053"/>
                <a:gd name="connsiteY33" fmla="*/ 395295 h 429939"/>
                <a:gd name="connsiteX34" fmla="*/ 217501 w 308053"/>
                <a:gd name="connsiteY34" fmla="*/ 367765 h 429939"/>
                <a:gd name="connsiteX35" fmla="*/ 217501 w 308053"/>
                <a:gd name="connsiteY35" fmla="*/ 311420 h 429939"/>
                <a:gd name="connsiteX36" fmla="*/ 217501 w 308053"/>
                <a:gd name="connsiteY36" fmla="*/ 294316 h 429939"/>
                <a:gd name="connsiteX37" fmla="*/ 308054 w 308053"/>
                <a:gd name="connsiteY37" fmla="*/ 153986 h 429939"/>
                <a:gd name="connsiteX38" fmla="*/ 308054 w 308053"/>
                <a:gd name="connsiteY38" fmla="*/ 153986 h 42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8053" h="429939">
                  <a:moveTo>
                    <a:pt x="202970" y="367820"/>
                  </a:moveTo>
                  <a:cubicBezTo>
                    <a:pt x="202970" y="372554"/>
                    <a:pt x="200808" y="376768"/>
                    <a:pt x="197470" y="379177"/>
                  </a:cubicBezTo>
                  <a:cubicBezTo>
                    <a:pt x="195663" y="380490"/>
                    <a:pt x="193474" y="381311"/>
                    <a:pt x="191121" y="381311"/>
                  </a:cubicBezTo>
                  <a:lnTo>
                    <a:pt x="117042" y="381338"/>
                  </a:lnTo>
                  <a:cubicBezTo>
                    <a:pt x="114716" y="381338"/>
                    <a:pt x="112500" y="380572"/>
                    <a:pt x="110639" y="379204"/>
                  </a:cubicBezTo>
                  <a:cubicBezTo>
                    <a:pt x="107355" y="376851"/>
                    <a:pt x="105138" y="372582"/>
                    <a:pt x="105138" y="367847"/>
                  </a:cubicBezTo>
                  <a:lnTo>
                    <a:pt x="105138" y="326197"/>
                  </a:lnTo>
                  <a:lnTo>
                    <a:pt x="202970" y="326170"/>
                  </a:lnTo>
                  <a:lnTo>
                    <a:pt x="202970" y="367820"/>
                  </a:lnTo>
                  <a:lnTo>
                    <a:pt x="202970" y="367820"/>
                  </a:lnTo>
                  <a:close/>
                  <a:moveTo>
                    <a:pt x="96600" y="77034"/>
                  </a:moveTo>
                  <a:cubicBezTo>
                    <a:pt x="73121" y="94575"/>
                    <a:pt x="57933" y="122570"/>
                    <a:pt x="57933" y="154040"/>
                  </a:cubicBezTo>
                  <a:cubicBezTo>
                    <a:pt x="57933" y="183540"/>
                    <a:pt x="71287" y="210003"/>
                    <a:pt x="92304" y="227599"/>
                  </a:cubicBezTo>
                  <a:cubicBezTo>
                    <a:pt x="95068" y="229925"/>
                    <a:pt x="95560" y="234057"/>
                    <a:pt x="93481" y="237040"/>
                  </a:cubicBezTo>
                  <a:lnTo>
                    <a:pt x="93399" y="237177"/>
                  </a:lnTo>
                  <a:cubicBezTo>
                    <a:pt x="90990" y="240680"/>
                    <a:pt x="86092" y="241309"/>
                    <a:pt x="82835" y="238573"/>
                  </a:cubicBezTo>
                  <a:cubicBezTo>
                    <a:pt x="58754" y="218267"/>
                    <a:pt x="43429" y="187919"/>
                    <a:pt x="43429" y="154040"/>
                  </a:cubicBezTo>
                  <a:cubicBezTo>
                    <a:pt x="43429" y="117836"/>
                    <a:pt x="60888" y="85681"/>
                    <a:pt x="87843" y="65513"/>
                  </a:cubicBezTo>
                  <a:cubicBezTo>
                    <a:pt x="91073" y="63077"/>
                    <a:pt x="95752" y="63816"/>
                    <a:pt x="98078" y="67155"/>
                  </a:cubicBezTo>
                  <a:lnTo>
                    <a:pt x="98160" y="67264"/>
                  </a:lnTo>
                  <a:cubicBezTo>
                    <a:pt x="100322" y="70411"/>
                    <a:pt x="99665" y="74735"/>
                    <a:pt x="96600" y="77034"/>
                  </a:cubicBezTo>
                  <a:lnTo>
                    <a:pt x="96600" y="77034"/>
                  </a:lnTo>
                  <a:close/>
                  <a:moveTo>
                    <a:pt x="308054" y="153986"/>
                  </a:moveTo>
                  <a:cubicBezTo>
                    <a:pt x="308026" y="68934"/>
                    <a:pt x="239065" y="0"/>
                    <a:pt x="153986" y="0"/>
                  </a:cubicBezTo>
                  <a:cubicBezTo>
                    <a:pt x="68934" y="0"/>
                    <a:pt x="-27" y="68988"/>
                    <a:pt x="0" y="154068"/>
                  </a:cubicBezTo>
                  <a:cubicBezTo>
                    <a:pt x="27" y="216516"/>
                    <a:pt x="37190" y="270235"/>
                    <a:pt x="90635" y="294398"/>
                  </a:cubicBezTo>
                  <a:lnTo>
                    <a:pt x="90635" y="326170"/>
                  </a:lnTo>
                  <a:lnTo>
                    <a:pt x="90635" y="367820"/>
                  </a:lnTo>
                  <a:cubicBezTo>
                    <a:pt x="90635" y="381694"/>
                    <a:pt x="100158" y="393242"/>
                    <a:pt x="112718" y="395322"/>
                  </a:cubicBezTo>
                  <a:cubicBezTo>
                    <a:pt x="113649" y="399126"/>
                    <a:pt x="114935" y="402848"/>
                    <a:pt x="116550" y="406378"/>
                  </a:cubicBezTo>
                  <a:cubicBezTo>
                    <a:pt x="123281" y="421292"/>
                    <a:pt x="134583" y="429940"/>
                    <a:pt x="143669" y="429940"/>
                  </a:cubicBezTo>
                  <a:lnTo>
                    <a:pt x="164521" y="429940"/>
                  </a:lnTo>
                  <a:cubicBezTo>
                    <a:pt x="173579" y="429940"/>
                    <a:pt x="184909" y="421265"/>
                    <a:pt x="191586" y="406351"/>
                  </a:cubicBezTo>
                  <a:cubicBezTo>
                    <a:pt x="193228" y="402820"/>
                    <a:pt x="194514" y="399099"/>
                    <a:pt x="195417" y="395295"/>
                  </a:cubicBezTo>
                  <a:cubicBezTo>
                    <a:pt x="207951" y="393188"/>
                    <a:pt x="217501" y="381640"/>
                    <a:pt x="217501" y="367765"/>
                  </a:cubicBezTo>
                  <a:lnTo>
                    <a:pt x="217501" y="311420"/>
                  </a:lnTo>
                  <a:lnTo>
                    <a:pt x="217501" y="294316"/>
                  </a:lnTo>
                  <a:cubicBezTo>
                    <a:pt x="270891" y="270180"/>
                    <a:pt x="308054" y="216434"/>
                    <a:pt x="308054" y="153986"/>
                  </a:cubicBezTo>
                  <a:lnTo>
                    <a:pt x="308054" y="153986"/>
                  </a:lnTo>
                  <a:close/>
                </a:path>
              </a:pathLst>
            </a:custGeom>
            <a:grpFill/>
            <a:ln w="2736" cap="flat">
              <a:noFill/>
              <a:prstDash val="solid"/>
              <a:miter/>
            </a:ln>
          </p:spPr>
          <p:txBody>
            <a:bodyPr rtlCol="0" anchor="ctr"/>
            <a:lstStyle/>
            <a:p>
              <a:endParaRPr lang="en-US"/>
            </a:p>
          </p:txBody>
        </p:sp>
      </p:grpSp>
      <p:grpSp>
        <p:nvGrpSpPr>
          <p:cNvPr id="73" name="Graphic 34">
            <a:extLst>
              <a:ext uri="{FF2B5EF4-FFF2-40B4-BE49-F238E27FC236}">
                <a16:creationId xmlns:a16="http://schemas.microsoft.com/office/drawing/2014/main" id="{9B9F0667-C02C-ED1C-346C-EB02B7BBA987}"/>
              </a:ext>
            </a:extLst>
          </p:cNvPr>
          <p:cNvGrpSpPr/>
          <p:nvPr/>
        </p:nvGrpSpPr>
        <p:grpSpPr>
          <a:xfrm>
            <a:off x="6802366" y="4746110"/>
            <a:ext cx="543999" cy="544026"/>
            <a:chOff x="6530225" y="4239976"/>
            <a:chExt cx="543999" cy="544026"/>
          </a:xfrm>
          <a:solidFill>
            <a:schemeClr val="tx1"/>
          </a:solidFill>
        </p:grpSpPr>
        <p:sp>
          <p:nvSpPr>
            <p:cNvPr id="74" name="Freeform: Shape 73">
              <a:extLst>
                <a:ext uri="{FF2B5EF4-FFF2-40B4-BE49-F238E27FC236}">
                  <a16:creationId xmlns:a16="http://schemas.microsoft.com/office/drawing/2014/main" id="{F2EA2CC2-FB63-16D5-78B2-B79ABEB0BB67}"/>
                </a:ext>
              </a:extLst>
            </p:cNvPr>
            <p:cNvSpPr/>
            <p:nvPr/>
          </p:nvSpPr>
          <p:spPr>
            <a:xfrm>
              <a:off x="6530225" y="4239976"/>
              <a:ext cx="543999" cy="544026"/>
            </a:xfrm>
            <a:custGeom>
              <a:avLst/>
              <a:gdLst>
                <a:gd name="connsiteX0" fmla="*/ 272041 w 543999"/>
                <a:gd name="connsiteY0" fmla="*/ 503690 h 544026"/>
                <a:gd name="connsiteX1" fmla="*/ 40282 w 543999"/>
                <a:gd name="connsiteY1" fmla="*/ 272041 h 544026"/>
                <a:gd name="connsiteX2" fmla="*/ 271931 w 543999"/>
                <a:gd name="connsiteY2" fmla="*/ 40282 h 544026"/>
                <a:gd name="connsiteX3" fmla="*/ 503663 w 543999"/>
                <a:gd name="connsiteY3" fmla="*/ 271931 h 544026"/>
                <a:gd name="connsiteX4" fmla="*/ 272041 w 543999"/>
                <a:gd name="connsiteY4" fmla="*/ 503690 h 544026"/>
                <a:gd name="connsiteX5" fmla="*/ 272041 w 543999"/>
                <a:gd name="connsiteY5" fmla="*/ 503690 h 544026"/>
                <a:gd name="connsiteX6" fmla="*/ 271931 w 543999"/>
                <a:gd name="connsiteY6" fmla="*/ 0 h 544026"/>
                <a:gd name="connsiteX7" fmla="*/ 0 w 543999"/>
                <a:gd name="connsiteY7" fmla="*/ 272068 h 544026"/>
                <a:gd name="connsiteX8" fmla="*/ 272068 w 543999"/>
                <a:gd name="connsiteY8" fmla="*/ 544027 h 544026"/>
                <a:gd name="connsiteX9" fmla="*/ 543999 w 543999"/>
                <a:gd name="connsiteY9" fmla="*/ 271931 h 544026"/>
                <a:gd name="connsiteX10" fmla="*/ 271931 w 543999"/>
                <a:gd name="connsiteY10" fmla="*/ 0 h 544026"/>
                <a:gd name="connsiteX11" fmla="*/ 271931 w 543999"/>
                <a:gd name="connsiteY11" fmla="*/ 0 h 544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3999" h="544026">
                  <a:moveTo>
                    <a:pt x="272041" y="503690"/>
                  </a:moveTo>
                  <a:cubicBezTo>
                    <a:pt x="144271" y="503717"/>
                    <a:pt x="40309" y="399810"/>
                    <a:pt x="40282" y="272041"/>
                  </a:cubicBezTo>
                  <a:cubicBezTo>
                    <a:pt x="40255" y="144298"/>
                    <a:pt x="144162" y="40337"/>
                    <a:pt x="271931" y="40282"/>
                  </a:cubicBezTo>
                  <a:cubicBezTo>
                    <a:pt x="399674" y="40255"/>
                    <a:pt x="503635" y="144162"/>
                    <a:pt x="503663" y="271931"/>
                  </a:cubicBezTo>
                  <a:cubicBezTo>
                    <a:pt x="503717" y="399701"/>
                    <a:pt x="399783" y="503662"/>
                    <a:pt x="272041" y="503690"/>
                  </a:cubicBezTo>
                  <a:lnTo>
                    <a:pt x="272041" y="503690"/>
                  </a:lnTo>
                  <a:close/>
                  <a:moveTo>
                    <a:pt x="271931" y="0"/>
                  </a:moveTo>
                  <a:cubicBezTo>
                    <a:pt x="121941" y="27"/>
                    <a:pt x="-55" y="122077"/>
                    <a:pt x="0" y="272068"/>
                  </a:cubicBezTo>
                  <a:cubicBezTo>
                    <a:pt x="27" y="422058"/>
                    <a:pt x="122078" y="544054"/>
                    <a:pt x="272068" y="544027"/>
                  </a:cubicBezTo>
                  <a:cubicBezTo>
                    <a:pt x="422058" y="543999"/>
                    <a:pt x="544054" y="421922"/>
                    <a:pt x="543999" y="271931"/>
                  </a:cubicBezTo>
                  <a:cubicBezTo>
                    <a:pt x="543944" y="121968"/>
                    <a:pt x="421894" y="-27"/>
                    <a:pt x="271931" y="0"/>
                  </a:cubicBezTo>
                  <a:lnTo>
                    <a:pt x="271931" y="0"/>
                  </a:lnTo>
                  <a:close/>
                </a:path>
              </a:pathLst>
            </a:custGeom>
            <a:grpFill/>
            <a:ln w="2736"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A18754-CE04-CACF-63D3-D0FCFDEEB138}"/>
                </a:ext>
              </a:extLst>
            </p:cNvPr>
            <p:cNvSpPr/>
            <p:nvPr/>
          </p:nvSpPr>
          <p:spPr>
            <a:xfrm>
              <a:off x="6788856" y="4293530"/>
              <a:ext cx="26681" cy="53390"/>
            </a:xfrm>
            <a:custGeom>
              <a:avLst/>
              <a:gdLst>
                <a:gd name="connsiteX0" fmla="*/ 13327 w 26681"/>
                <a:gd name="connsiteY0" fmla="*/ 53390 h 53390"/>
                <a:gd name="connsiteX1" fmla="*/ 26681 w 26681"/>
                <a:gd name="connsiteY1" fmla="*/ 40036 h 53390"/>
                <a:gd name="connsiteX2" fmla="*/ 26681 w 26681"/>
                <a:gd name="connsiteY2" fmla="*/ 13327 h 53390"/>
                <a:gd name="connsiteX3" fmla="*/ 13327 w 26681"/>
                <a:gd name="connsiteY3" fmla="*/ 0 h 53390"/>
                <a:gd name="connsiteX4" fmla="*/ 0 w 26681"/>
                <a:gd name="connsiteY4" fmla="*/ 13354 h 53390"/>
                <a:gd name="connsiteX5" fmla="*/ 0 w 26681"/>
                <a:gd name="connsiteY5" fmla="*/ 40063 h 53390"/>
                <a:gd name="connsiteX6" fmla="*/ 13327 w 26681"/>
                <a:gd name="connsiteY6" fmla="*/ 53390 h 53390"/>
                <a:gd name="connsiteX7" fmla="*/ 13327 w 26681"/>
                <a:gd name="connsiteY7" fmla="*/ 53390 h 53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81" h="53390">
                  <a:moveTo>
                    <a:pt x="13327" y="53390"/>
                  </a:moveTo>
                  <a:cubicBezTo>
                    <a:pt x="20716" y="53390"/>
                    <a:pt x="26681" y="47424"/>
                    <a:pt x="26681" y="40036"/>
                  </a:cubicBezTo>
                  <a:lnTo>
                    <a:pt x="26681" y="13327"/>
                  </a:lnTo>
                  <a:cubicBezTo>
                    <a:pt x="26681" y="5965"/>
                    <a:pt x="20688" y="0"/>
                    <a:pt x="13327" y="0"/>
                  </a:cubicBezTo>
                  <a:cubicBezTo>
                    <a:pt x="5966" y="0"/>
                    <a:pt x="0" y="5993"/>
                    <a:pt x="0" y="13354"/>
                  </a:cubicBezTo>
                  <a:lnTo>
                    <a:pt x="0" y="40063"/>
                  </a:lnTo>
                  <a:cubicBezTo>
                    <a:pt x="-27" y="47397"/>
                    <a:pt x="5966" y="53390"/>
                    <a:pt x="13327" y="53390"/>
                  </a:cubicBezTo>
                  <a:lnTo>
                    <a:pt x="13327" y="53390"/>
                  </a:lnTo>
                  <a:close/>
                </a:path>
              </a:pathLst>
            </a:custGeom>
            <a:grpFill/>
            <a:ln w="2736"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AB460C75-0906-4CBD-9EE9-7CA174642A40}"/>
                </a:ext>
              </a:extLst>
            </p:cNvPr>
            <p:cNvSpPr/>
            <p:nvPr/>
          </p:nvSpPr>
          <p:spPr>
            <a:xfrm>
              <a:off x="6788911" y="4674020"/>
              <a:ext cx="26708" cy="53417"/>
            </a:xfrm>
            <a:custGeom>
              <a:avLst/>
              <a:gdLst>
                <a:gd name="connsiteX0" fmla="*/ 13327 w 26708"/>
                <a:gd name="connsiteY0" fmla="*/ 0 h 53417"/>
                <a:gd name="connsiteX1" fmla="*/ 0 w 26708"/>
                <a:gd name="connsiteY1" fmla="*/ 13354 h 53417"/>
                <a:gd name="connsiteX2" fmla="*/ 0 w 26708"/>
                <a:gd name="connsiteY2" fmla="*/ 40063 h 53417"/>
                <a:gd name="connsiteX3" fmla="*/ 13354 w 26708"/>
                <a:gd name="connsiteY3" fmla="*/ 53418 h 53417"/>
                <a:gd name="connsiteX4" fmla="*/ 26709 w 26708"/>
                <a:gd name="connsiteY4" fmla="*/ 40063 h 53417"/>
                <a:gd name="connsiteX5" fmla="*/ 26709 w 26708"/>
                <a:gd name="connsiteY5" fmla="*/ 13354 h 53417"/>
                <a:gd name="connsiteX6" fmla="*/ 13327 w 26708"/>
                <a:gd name="connsiteY6" fmla="*/ 0 h 53417"/>
                <a:gd name="connsiteX7" fmla="*/ 13327 w 26708"/>
                <a:gd name="connsiteY7" fmla="*/ 0 h 53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08" h="53417">
                  <a:moveTo>
                    <a:pt x="13327" y="0"/>
                  </a:moveTo>
                  <a:cubicBezTo>
                    <a:pt x="5965" y="0"/>
                    <a:pt x="0" y="5966"/>
                    <a:pt x="0" y="13354"/>
                  </a:cubicBezTo>
                  <a:lnTo>
                    <a:pt x="0" y="40063"/>
                  </a:lnTo>
                  <a:cubicBezTo>
                    <a:pt x="0" y="47452"/>
                    <a:pt x="5965" y="53418"/>
                    <a:pt x="13354" y="53418"/>
                  </a:cubicBezTo>
                  <a:cubicBezTo>
                    <a:pt x="20743" y="53418"/>
                    <a:pt x="26709" y="47452"/>
                    <a:pt x="26709" y="40063"/>
                  </a:cubicBezTo>
                  <a:lnTo>
                    <a:pt x="26709" y="13354"/>
                  </a:lnTo>
                  <a:cubicBezTo>
                    <a:pt x="26709" y="5966"/>
                    <a:pt x="20716" y="0"/>
                    <a:pt x="13327" y="0"/>
                  </a:cubicBezTo>
                  <a:lnTo>
                    <a:pt x="13327" y="0"/>
                  </a:lnTo>
                  <a:close/>
                </a:path>
              </a:pathLst>
            </a:custGeom>
            <a:grpFill/>
            <a:ln w="2736"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ADE4B85-E1C4-8BCA-7DF5-B6B75BD68D35}"/>
                </a:ext>
              </a:extLst>
            </p:cNvPr>
            <p:cNvSpPr/>
            <p:nvPr/>
          </p:nvSpPr>
          <p:spPr>
            <a:xfrm>
              <a:off x="6585257" y="4497157"/>
              <a:ext cx="53417" cy="26708"/>
            </a:xfrm>
            <a:custGeom>
              <a:avLst/>
              <a:gdLst>
                <a:gd name="connsiteX0" fmla="*/ 40036 w 53417"/>
                <a:gd name="connsiteY0" fmla="*/ 0 h 26708"/>
                <a:gd name="connsiteX1" fmla="*/ 13327 w 53417"/>
                <a:gd name="connsiteY1" fmla="*/ 0 h 26708"/>
                <a:gd name="connsiteX2" fmla="*/ 0 w 53417"/>
                <a:gd name="connsiteY2" fmla="*/ 13354 h 26708"/>
                <a:gd name="connsiteX3" fmla="*/ 13354 w 53417"/>
                <a:gd name="connsiteY3" fmla="*/ 26709 h 26708"/>
                <a:gd name="connsiteX4" fmla="*/ 40063 w 53417"/>
                <a:gd name="connsiteY4" fmla="*/ 26709 h 26708"/>
                <a:gd name="connsiteX5" fmla="*/ 53418 w 53417"/>
                <a:gd name="connsiteY5" fmla="*/ 13354 h 26708"/>
                <a:gd name="connsiteX6" fmla="*/ 40036 w 53417"/>
                <a:gd name="connsiteY6" fmla="*/ 0 h 26708"/>
                <a:gd name="connsiteX7" fmla="*/ 40036 w 53417"/>
                <a:gd name="connsiteY7" fmla="*/ 0 h 26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417" h="26708">
                  <a:moveTo>
                    <a:pt x="40036" y="0"/>
                  </a:moveTo>
                  <a:lnTo>
                    <a:pt x="13327" y="0"/>
                  </a:lnTo>
                  <a:cubicBezTo>
                    <a:pt x="5966" y="0"/>
                    <a:pt x="-27" y="5993"/>
                    <a:pt x="0" y="13354"/>
                  </a:cubicBezTo>
                  <a:cubicBezTo>
                    <a:pt x="0" y="20743"/>
                    <a:pt x="5966" y="26709"/>
                    <a:pt x="13354" y="26709"/>
                  </a:cubicBezTo>
                  <a:lnTo>
                    <a:pt x="40063" y="26709"/>
                  </a:lnTo>
                  <a:cubicBezTo>
                    <a:pt x="47452" y="26709"/>
                    <a:pt x="53418" y="20716"/>
                    <a:pt x="53418" y="13354"/>
                  </a:cubicBezTo>
                  <a:cubicBezTo>
                    <a:pt x="53418" y="5966"/>
                    <a:pt x="47424" y="0"/>
                    <a:pt x="40036" y="0"/>
                  </a:cubicBezTo>
                  <a:lnTo>
                    <a:pt x="40036" y="0"/>
                  </a:lnTo>
                  <a:close/>
                </a:path>
              </a:pathLst>
            </a:custGeom>
            <a:grpFill/>
            <a:ln w="2736"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9BA5309-15C6-C040-37F2-05AD850374B8}"/>
                </a:ext>
              </a:extLst>
            </p:cNvPr>
            <p:cNvSpPr/>
            <p:nvPr/>
          </p:nvSpPr>
          <p:spPr>
            <a:xfrm>
              <a:off x="6965747" y="4497075"/>
              <a:ext cx="53417" cy="26708"/>
            </a:xfrm>
            <a:custGeom>
              <a:avLst/>
              <a:gdLst>
                <a:gd name="connsiteX0" fmla="*/ 40063 w 53417"/>
                <a:gd name="connsiteY0" fmla="*/ 0 h 26708"/>
                <a:gd name="connsiteX1" fmla="*/ 13354 w 53417"/>
                <a:gd name="connsiteY1" fmla="*/ 0 h 26708"/>
                <a:gd name="connsiteX2" fmla="*/ 0 w 53417"/>
                <a:gd name="connsiteY2" fmla="*/ 13354 h 26708"/>
                <a:gd name="connsiteX3" fmla="*/ 13354 w 53417"/>
                <a:gd name="connsiteY3" fmla="*/ 26709 h 26708"/>
                <a:gd name="connsiteX4" fmla="*/ 40063 w 53417"/>
                <a:gd name="connsiteY4" fmla="*/ 26709 h 26708"/>
                <a:gd name="connsiteX5" fmla="*/ 53418 w 53417"/>
                <a:gd name="connsiteY5" fmla="*/ 13354 h 26708"/>
                <a:gd name="connsiteX6" fmla="*/ 40063 w 53417"/>
                <a:gd name="connsiteY6" fmla="*/ 0 h 26708"/>
                <a:gd name="connsiteX7" fmla="*/ 40063 w 53417"/>
                <a:gd name="connsiteY7" fmla="*/ 0 h 26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417" h="26708">
                  <a:moveTo>
                    <a:pt x="40063" y="0"/>
                  </a:moveTo>
                  <a:lnTo>
                    <a:pt x="13354" y="0"/>
                  </a:lnTo>
                  <a:cubicBezTo>
                    <a:pt x="5993" y="0"/>
                    <a:pt x="0" y="5965"/>
                    <a:pt x="0" y="13354"/>
                  </a:cubicBezTo>
                  <a:cubicBezTo>
                    <a:pt x="27" y="20743"/>
                    <a:pt x="5993" y="26709"/>
                    <a:pt x="13354" y="26709"/>
                  </a:cubicBezTo>
                  <a:lnTo>
                    <a:pt x="40063" y="26709"/>
                  </a:lnTo>
                  <a:cubicBezTo>
                    <a:pt x="47452" y="26709"/>
                    <a:pt x="53418" y="20743"/>
                    <a:pt x="53418" y="13354"/>
                  </a:cubicBezTo>
                  <a:cubicBezTo>
                    <a:pt x="53418" y="5965"/>
                    <a:pt x="47452" y="0"/>
                    <a:pt x="40063" y="0"/>
                  </a:cubicBezTo>
                  <a:lnTo>
                    <a:pt x="40063" y="0"/>
                  </a:lnTo>
                  <a:close/>
                </a:path>
              </a:pathLst>
            </a:custGeom>
            <a:grpFill/>
            <a:ln w="2736"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52F1BAE9-B34A-D81A-BBDE-F82A28C108F5}"/>
                </a:ext>
              </a:extLst>
            </p:cNvPr>
            <p:cNvSpPr/>
            <p:nvPr/>
          </p:nvSpPr>
          <p:spPr>
            <a:xfrm>
              <a:off x="6656720" y="4383645"/>
              <a:ext cx="176252" cy="250218"/>
            </a:xfrm>
            <a:custGeom>
              <a:avLst/>
              <a:gdLst>
                <a:gd name="connsiteX0" fmla="*/ 158845 w 176252"/>
                <a:gd name="connsiteY0" fmla="*/ 98762 h 250218"/>
                <a:gd name="connsiteX1" fmla="*/ 158817 w 176252"/>
                <a:gd name="connsiteY1" fmla="*/ 13327 h 250218"/>
                <a:gd name="connsiteX2" fmla="*/ 145463 w 176252"/>
                <a:gd name="connsiteY2" fmla="*/ 0 h 250218"/>
                <a:gd name="connsiteX3" fmla="*/ 132136 w 176252"/>
                <a:gd name="connsiteY3" fmla="*/ 13354 h 250218"/>
                <a:gd name="connsiteX4" fmla="*/ 132163 w 176252"/>
                <a:gd name="connsiteY4" fmla="*/ 98954 h 250218"/>
                <a:gd name="connsiteX5" fmla="*/ 117796 w 176252"/>
                <a:gd name="connsiteY5" fmla="*/ 138771 h 250218"/>
                <a:gd name="connsiteX6" fmla="*/ 5160 w 176252"/>
                <a:gd name="connsiteY6" fmla="*/ 226313 h 250218"/>
                <a:gd name="connsiteX7" fmla="*/ 2806 w 176252"/>
                <a:gd name="connsiteY7" fmla="*/ 245058 h 250218"/>
                <a:gd name="connsiteX8" fmla="*/ 21552 w 176252"/>
                <a:gd name="connsiteY8" fmla="*/ 247412 h 250218"/>
                <a:gd name="connsiteX9" fmla="*/ 139005 w 176252"/>
                <a:gd name="connsiteY9" fmla="*/ 156093 h 250218"/>
                <a:gd name="connsiteX10" fmla="*/ 158845 w 176252"/>
                <a:gd name="connsiteY10" fmla="*/ 98762 h 250218"/>
                <a:gd name="connsiteX11" fmla="*/ 158845 w 176252"/>
                <a:gd name="connsiteY11" fmla="*/ 98762 h 2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6252" h="250218">
                  <a:moveTo>
                    <a:pt x="158845" y="98762"/>
                  </a:moveTo>
                  <a:lnTo>
                    <a:pt x="158817" y="13327"/>
                  </a:lnTo>
                  <a:cubicBezTo>
                    <a:pt x="158817" y="5966"/>
                    <a:pt x="152824" y="0"/>
                    <a:pt x="145463" y="0"/>
                  </a:cubicBezTo>
                  <a:cubicBezTo>
                    <a:pt x="138101" y="0"/>
                    <a:pt x="132108" y="5993"/>
                    <a:pt x="132136" y="13354"/>
                  </a:cubicBezTo>
                  <a:lnTo>
                    <a:pt x="132163" y="98954"/>
                  </a:lnTo>
                  <a:cubicBezTo>
                    <a:pt x="117632" y="106151"/>
                    <a:pt x="110873" y="123391"/>
                    <a:pt x="117796" y="138771"/>
                  </a:cubicBezTo>
                  <a:lnTo>
                    <a:pt x="5160" y="226313"/>
                  </a:lnTo>
                  <a:cubicBezTo>
                    <a:pt x="-669" y="230855"/>
                    <a:pt x="-1709" y="239257"/>
                    <a:pt x="2806" y="245058"/>
                  </a:cubicBezTo>
                  <a:cubicBezTo>
                    <a:pt x="7322" y="250887"/>
                    <a:pt x="15723" y="251927"/>
                    <a:pt x="21552" y="247412"/>
                  </a:cubicBezTo>
                  <a:lnTo>
                    <a:pt x="139005" y="156093"/>
                  </a:lnTo>
                  <a:cubicBezTo>
                    <a:pt x="174279" y="163920"/>
                    <a:pt x="191574" y="114498"/>
                    <a:pt x="158845" y="98762"/>
                  </a:cubicBezTo>
                  <a:lnTo>
                    <a:pt x="158845" y="98762"/>
                  </a:lnTo>
                  <a:close/>
                </a:path>
              </a:pathLst>
            </a:custGeom>
            <a:grpFill/>
            <a:ln w="2736" cap="flat">
              <a:noFill/>
              <a:prstDash val="solid"/>
              <a:miter/>
            </a:ln>
          </p:spPr>
          <p:txBody>
            <a:bodyPr rtlCol="0" anchor="ctr"/>
            <a:lstStyle/>
            <a:p>
              <a:endParaRPr lang="en-US"/>
            </a:p>
          </p:txBody>
        </p:sp>
      </p:grpSp>
      <p:sp>
        <p:nvSpPr>
          <p:cNvPr id="80" name="Freeform: Shape 79">
            <a:extLst>
              <a:ext uri="{FF2B5EF4-FFF2-40B4-BE49-F238E27FC236}">
                <a16:creationId xmlns:a16="http://schemas.microsoft.com/office/drawing/2014/main" id="{C368D948-5459-638E-507A-0E1B64991E1F}"/>
              </a:ext>
            </a:extLst>
          </p:cNvPr>
          <p:cNvSpPr/>
          <p:nvPr/>
        </p:nvSpPr>
        <p:spPr>
          <a:xfrm>
            <a:off x="3293751" y="3002953"/>
            <a:ext cx="916279" cy="127386"/>
          </a:xfrm>
          <a:custGeom>
            <a:avLst/>
            <a:gdLst>
              <a:gd name="connsiteX0" fmla="*/ 831665 w 916279"/>
              <a:gd name="connsiteY0" fmla="*/ 63680 h 127386"/>
              <a:gd name="connsiteX1" fmla="*/ 873973 w 916279"/>
              <a:gd name="connsiteY1" fmla="*/ 105987 h 127386"/>
              <a:gd name="connsiteX2" fmla="*/ 916280 w 916279"/>
              <a:gd name="connsiteY2" fmla="*/ 63680 h 127386"/>
              <a:gd name="connsiteX3" fmla="*/ 873973 w 916279"/>
              <a:gd name="connsiteY3" fmla="*/ 21372 h 127386"/>
              <a:gd name="connsiteX4" fmla="*/ 831665 w 916279"/>
              <a:gd name="connsiteY4" fmla="*/ 63680 h 127386"/>
              <a:gd name="connsiteX5" fmla="*/ 831665 w 916279"/>
              <a:gd name="connsiteY5" fmla="*/ 63680 h 127386"/>
              <a:gd name="connsiteX6" fmla="*/ 115756 w 916279"/>
              <a:gd name="connsiteY6" fmla="*/ 127386 h 127386"/>
              <a:gd name="connsiteX7" fmla="*/ 0 w 916279"/>
              <a:gd name="connsiteY7" fmla="*/ 63680 h 127386"/>
              <a:gd name="connsiteX8" fmla="*/ 115756 w 916279"/>
              <a:gd name="connsiteY8" fmla="*/ 0 h 127386"/>
              <a:gd name="connsiteX9" fmla="*/ 115756 w 916279"/>
              <a:gd name="connsiteY9" fmla="*/ 127386 h 127386"/>
              <a:gd name="connsiteX10" fmla="*/ 115756 w 916279"/>
              <a:gd name="connsiteY10" fmla="*/ 127386 h 127386"/>
              <a:gd name="connsiteX11" fmla="*/ 177192 w 916279"/>
              <a:gd name="connsiteY11" fmla="*/ 75885 h 127386"/>
              <a:gd name="connsiteX12" fmla="*/ 165014 w 916279"/>
              <a:gd name="connsiteY12" fmla="*/ 63707 h 127386"/>
              <a:gd name="connsiteX13" fmla="*/ 177192 w 916279"/>
              <a:gd name="connsiteY13" fmla="*/ 51529 h 127386"/>
              <a:gd name="connsiteX14" fmla="*/ 201547 w 916279"/>
              <a:gd name="connsiteY14" fmla="*/ 51529 h 127386"/>
              <a:gd name="connsiteX15" fmla="*/ 213725 w 916279"/>
              <a:gd name="connsiteY15" fmla="*/ 63707 h 127386"/>
              <a:gd name="connsiteX16" fmla="*/ 201547 w 916279"/>
              <a:gd name="connsiteY16" fmla="*/ 75885 h 127386"/>
              <a:gd name="connsiteX17" fmla="*/ 177192 w 916279"/>
              <a:gd name="connsiteY17" fmla="*/ 75885 h 127386"/>
              <a:gd name="connsiteX18" fmla="*/ 177192 w 916279"/>
              <a:gd name="connsiteY18" fmla="*/ 75885 h 127386"/>
              <a:gd name="connsiteX19" fmla="*/ 274640 w 916279"/>
              <a:gd name="connsiteY19" fmla="*/ 75885 h 127386"/>
              <a:gd name="connsiteX20" fmla="*/ 262463 w 916279"/>
              <a:gd name="connsiteY20" fmla="*/ 63707 h 127386"/>
              <a:gd name="connsiteX21" fmla="*/ 274640 w 916279"/>
              <a:gd name="connsiteY21" fmla="*/ 51529 h 127386"/>
              <a:gd name="connsiteX22" fmla="*/ 298996 w 916279"/>
              <a:gd name="connsiteY22" fmla="*/ 51529 h 127386"/>
              <a:gd name="connsiteX23" fmla="*/ 311173 w 916279"/>
              <a:gd name="connsiteY23" fmla="*/ 63707 h 127386"/>
              <a:gd name="connsiteX24" fmla="*/ 298996 w 916279"/>
              <a:gd name="connsiteY24" fmla="*/ 75885 h 127386"/>
              <a:gd name="connsiteX25" fmla="*/ 274640 w 916279"/>
              <a:gd name="connsiteY25" fmla="*/ 75885 h 127386"/>
              <a:gd name="connsiteX26" fmla="*/ 274640 w 916279"/>
              <a:gd name="connsiteY26" fmla="*/ 75885 h 127386"/>
              <a:gd name="connsiteX27" fmla="*/ 372089 w 916279"/>
              <a:gd name="connsiteY27" fmla="*/ 75885 h 127386"/>
              <a:gd name="connsiteX28" fmla="*/ 359911 w 916279"/>
              <a:gd name="connsiteY28" fmla="*/ 63707 h 127386"/>
              <a:gd name="connsiteX29" fmla="*/ 372089 w 916279"/>
              <a:gd name="connsiteY29" fmla="*/ 51529 h 127386"/>
              <a:gd name="connsiteX30" fmla="*/ 396444 w 916279"/>
              <a:gd name="connsiteY30" fmla="*/ 51529 h 127386"/>
              <a:gd name="connsiteX31" fmla="*/ 408622 w 916279"/>
              <a:gd name="connsiteY31" fmla="*/ 63707 h 127386"/>
              <a:gd name="connsiteX32" fmla="*/ 396444 w 916279"/>
              <a:gd name="connsiteY32" fmla="*/ 75885 h 127386"/>
              <a:gd name="connsiteX33" fmla="*/ 372089 w 916279"/>
              <a:gd name="connsiteY33" fmla="*/ 75885 h 127386"/>
              <a:gd name="connsiteX34" fmla="*/ 372089 w 916279"/>
              <a:gd name="connsiteY34" fmla="*/ 75885 h 127386"/>
              <a:gd name="connsiteX35" fmla="*/ 469538 w 916279"/>
              <a:gd name="connsiteY35" fmla="*/ 75885 h 127386"/>
              <a:gd name="connsiteX36" fmla="*/ 457360 w 916279"/>
              <a:gd name="connsiteY36" fmla="*/ 63707 h 127386"/>
              <a:gd name="connsiteX37" fmla="*/ 469538 w 916279"/>
              <a:gd name="connsiteY37" fmla="*/ 51529 h 127386"/>
              <a:gd name="connsiteX38" fmla="*/ 493893 w 916279"/>
              <a:gd name="connsiteY38" fmla="*/ 51529 h 127386"/>
              <a:gd name="connsiteX39" fmla="*/ 506071 w 916279"/>
              <a:gd name="connsiteY39" fmla="*/ 63707 h 127386"/>
              <a:gd name="connsiteX40" fmla="*/ 493893 w 916279"/>
              <a:gd name="connsiteY40" fmla="*/ 75885 h 127386"/>
              <a:gd name="connsiteX41" fmla="*/ 469538 w 916279"/>
              <a:gd name="connsiteY41" fmla="*/ 75885 h 127386"/>
              <a:gd name="connsiteX42" fmla="*/ 469538 w 916279"/>
              <a:gd name="connsiteY42" fmla="*/ 75885 h 127386"/>
              <a:gd name="connsiteX43" fmla="*/ 566986 w 916279"/>
              <a:gd name="connsiteY43" fmla="*/ 75885 h 127386"/>
              <a:gd name="connsiteX44" fmla="*/ 554809 w 916279"/>
              <a:gd name="connsiteY44" fmla="*/ 63707 h 127386"/>
              <a:gd name="connsiteX45" fmla="*/ 566986 w 916279"/>
              <a:gd name="connsiteY45" fmla="*/ 51529 h 127386"/>
              <a:gd name="connsiteX46" fmla="*/ 591341 w 916279"/>
              <a:gd name="connsiteY46" fmla="*/ 51529 h 127386"/>
              <a:gd name="connsiteX47" fmla="*/ 603519 w 916279"/>
              <a:gd name="connsiteY47" fmla="*/ 63707 h 127386"/>
              <a:gd name="connsiteX48" fmla="*/ 591341 w 916279"/>
              <a:gd name="connsiteY48" fmla="*/ 75885 h 127386"/>
              <a:gd name="connsiteX49" fmla="*/ 566986 w 916279"/>
              <a:gd name="connsiteY49" fmla="*/ 75885 h 127386"/>
              <a:gd name="connsiteX50" fmla="*/ 566986 w 916279"/>
              <a:gd name="connsiteY50" fmla="*/ 75885 h 127386"/>
              <a:gd name="connsiteX51" fmla="*/ 664435 w 916279"/>
              <a:gd name="connsiteY51" fmla="*/ 75885 h 127386"/>
              <a:gd name="connsiteX52" fmla="*/ 652257 w 916279"/>
              <a:gd name="connsiteY52" fmla="*/ 63707 h 127386"/>
              <a:gd name="connsiteX53" fmla="*/ 664435 w 916279"/>
              <a:gd name="connsiteY53" fmla="*/ 51529 h 127386"/>
              <a:gd name="connsiteX54" fmla="*/ 688790 w 916279"/>
              <a:gd name="connsiteY54" fmla="*/ 51529 h 127386"/>
              <a:gd name="connsiteX55" fmla="*/ 700968 w 916279"/>
              <a:gd name="connsiteY55" fmla="*/ 63707 h 127386"/>
              <a:gd name="connsiteX56" fmla="*/ 688790 w 916279"/>
              <a:gd name="connsiteY56" fmla="*/ 75885 h 127386"/>
              <a:gd name="connsiteX57" fmla="*/ 664435 w 916279"/>
              <a:gd name="connsiteY57" fmla="*/ 75885 h 127386"/>
              <a:gd name="connsiteX58" fmla="*/ 664435 w 916279"/>
              <a:gd name="connsiteY58" fmla="*/ 75885 h 127386"/>
              <a:gd name="connsiteX59" fmla="*/ 761883 w 916279"/>
              <a:gd name="connsiteY59" fmla="*/ 75885 h 127386"/>
              <a:gd name="connsiteX60" fmla="*/ 749706 w 916279"/>
              <a:gd name="connsiteY60" fmla="*/ 63707 h 127386"/>
              <a:gd name="connsiteX61" fmla="*/ 761883 w 916279"/>
              <a:gd name="connsiteY61" fmla="*/ 51529 h 127386"/>
              <a:gd name="connsiteX62" fmla="*/ 786239 w 916279"/>
              <a:gd name="connsiteY62" fmla="*/ 51529 h 127386"/>
              <a:gd name="connsiteX63" fmla="*/ 798416 w 916279"/>
              <a:gd name="connsiteY63" fmla="*/ 63707 h 127386"/>
              <a:gd name="connsiteX64" fmla="*/ 786239 w 916279"/>
              <a:gd name="connsiteY64" fmla="*/ 75885 h 127386"/>
              <a:gd name="connsiteX65" fmla="*/ 761883 w 916279"/>
              <a:gd name="connsiteY65" fmla="*/ 75885 h 127386"/>
              <a:gd name="connsiteX66" fmla="*/ 761883 w 916279"/>
              <a:gd name="connsiteY66" fmla="*/ 75885 h 127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916279" h="127386">
                <a:moveTo>
                  <a:pt x="831665" y="63680"/>
                </a:moveTo>
                <a:cubicBezTo>
                  <a:pt x="831665" y="87050"/>
                  <a:pt x="850602" y="105987"/>
                  <a:pt x="873973" y="105987"/>
                </a:cubicBezTo>
                <a:cubicBezTo>
                  <a:pt x="897343" y="105987"/>
                  <a:pt x="916280" y="87050"/>
                  <a:pt x="916280" y="63680"/>
                </a:cubicBezTo>
                <a:cubicBezTo>
                  <a:pt x="916280" y="40337"/>
                  <a:pt x="897343" y="21372"/>
                  <a:pt x="873973" y="21372"/>
                </a:cubicBezTo>
                <a:cubicBezTo>
                  <a:pt x="850602" y="21400"/>
                  <a:pt x="831665" y="40337"/>
                  <a:pt x="831665" y="63680"/>
                </a:cubicBezTo>
                <a:lnTo>
                  <a:pt x="831665" y="63680"/>
                </a:lnTo>
                <a:close/>
                <a:moveTo>
                  <a:pt x="115756" y="127386"/>
                </a:moveTo>
                <a:lnTo>
                  <a:pt x="0" y="63680"/>
                </a:lnTo>
                <a:lnTo>
                  <a:pt x="115756" y="0"/>
                </a:lnTo>
                <a:lnTo>
                  <a:pt x="115756" y="127386"/>
                </a:lnTo>
                <a:lnTo>
                  <a:pt x="115756" y="127386"/>
                </a:lnTo>
                <a:close/>
                <a:moveTo>
                  <a:pt x="177192" y="75885"/>
                </a:moveTo>
                <a:cubicBezTo>
                  <a:pt x="170460" y="75885"/>
                  <a:pt x="165014" y="70439"/>
                  <a:pt x="165014" y="63707"/>
                </a:cubicBezTo>
                <a:cubicBezTo>
                  <a:pt x="165014" y="56975"/>
                  <a:pt x="170460" y="51529"/>
                  <a:pt x="177192" y="51529"/>
                </a:cubicBezTo>
                <a:lnTo>
                  <a:pt x="201547" y="51529"/>
                </a:lnTo>
                <a:cubicBezTo>
                  <a:pt x="208279" y="51529"/>
                  <a:pt x="213725" y="56975"/>
                  <a:pt x="213725" y="63707"/>
                </a:cubicBezTo>
                <a:cubicBezTo>
                  <a:pt x="213725" y="70439"/>
                  <a:pt x="208279" y="75885"/>
                  <a:pt x="201547" y="75885"/>
                </a:cubicBezTo>
                <a:lnTo>
                  <a:pt x="177192" y="75885"/>
                </a:lnTo>
                <a:lnTo>
                  <a:pt x="177192" y="75885"/>
                </a:lnTo>
                <a:close/>
                <a:moveTo>
                  <a:pt x="274640" y="75885"/>
                </a:moveTo>
                <a:cubicBezTo>
                  <a:pt x="267908" y="75885"/>
                  <a:pt x="262463" y="70439"/>
                  <a:pt x="262463" y="63707"/>
                </a:cubicBezTo>
                <a:cubicBezTo>
                  <a:pt x="262463" y="56975"/>
                  <a:pt x="267908" y="51529"/>
                  <a:pt x="274640" y="51529"/>
                </a:cubicBezTo>
                <a:lnTo>
                  <a:pt x="298996" y="51529"/>
                </a:lnTo>
                <a:cubicBezTo>
                  <a:pt x="305728" y="51529"/>
                  <a:pt x="311173" y="56975"/>
                  <a:pt x="311173" y="63707"/>
                </a:cubicBezTo>
                <a:cubicBezTo>
                  <a:pt x="311173" y="70439"/>
                  <a:pt x="305728" y="75885"/>
                  <a:pt x="298996" y="75885"/>
                </a:cubicBezTo>
                <a:lnTo>
                  <a:pt x="274640" y="75885"/>
                </a:lnTo>
                <a:lnTo>
                  <a:pt x="274640" y="75885"/>
                </a:lnTo>
                <a:close/>
                <a:moveTo>
                  <a:pt x="372089" y="75885"/>
                </a:moveTo>
                <a:cubicBezTo>
                  <a:pt x="365357" y="75885"/>
                  <a:pt x="359911" y="70439"/>
                  <a:pt x="359911" y="63707"/>
                </a:cubicBezTo>
                <a:cubicBezTo>
                  <a:pt x="359911" y="56975"/>
                  <a:pt x="365357" y="51529"/>
                  <a:pt x="372089" y="51529"/>
                </a:cubicBezTo>
                <a:lnTo>
                  <a:pt x="396444" y="51529"/>
                </a:lnTo>
                <a:cubicBezTo>
                  <a:pt x="403176" y="51529"/>
                  <a:pt x="408622" y="56975"/>
                  <a:pt x="408622" y="63707"/>
                </a:cubicBezTo>
                <a:cubicBezTo>
                  <a:pt x="408622" y="70439"/>
                  <a:pt x="403176" y="75885"/>
                  <a:pt x="396444" y="75885"/>
                </a:cubicBezTo>
                <a:lnTo>
                  <a:pt x="372089" y="75885"/>
                </a:lnTo>
                <a:lnTo>
                  <a:pt x="372089" y="75885"/>
                </a:lnTo>
                <a:close/>
                <a:moveTo>
                  <a:pt x="469538" y="75885"/>
                </a:moveTo>
                <a:cubicBezTo>
                  <a:pt x="462806" y="75885"/>
                  <a:pt x="457360" y="70439"/>
                  <a:pt x="457360" y="63707"/>
                </a:cubicBezTo>
                <a:cubicBezTo>
                  <a:pt x="457360" y="56975"/>
                  <a:pt x="462806" y="51529"/>
                  <a:pt x="469538" y="51529"/>
                </a:cubicBezTo>
                <a:lnTo>
                  <a:pt x="493893" y="51529"/>
                </a:lnTo>
                <a:cubicBezTo>
                  <a:pt x="500625" y="51529"/>
                  <a:pt x="506071" y="56975"/>
                  <a:pt x="506071" y="63707"/>
                </a:cubicBezTo>
                <a:cubicBezTo>
                  <a:pt x="506071" y="70439"/>
                  <a:pt x="500625" y="75885"/>
                  <a:pt x="493893" y="75885"/>
                </a:cubicBezTo>
                <a:lnTo>
                  <a:pt x="469538" y="75885"/>
                </a:lnTo>
                <a:lnTo>
                  <a:pt x="469538" y="75885"/>
                </a:lnTo>
                <a:close/>
                <a:moveTo>
                  <a:pt x="566986" y="75885"/>
                </a:moveTo>
                <a:cubicBezTo>
                  <a:pt x="560254" y="75885"/>
                  <a:pt x="554809" y="70439"/>
                  <a:pt x="554809" y="63707"/>
                </a:cubicBezTo>
                <a:cubicBezTo>
                  <a:pt x="554809" y="56975"/>
                  <a:pt x="560254" y="51529"/>
                  <a:pt x="566986" y="51529"/>
                </a:cubicBezTo>
                <a:lnTo>
                  <a:pt x="591341" y="51529"/>
                </a:lnTo>
                <a:cubicBezTo>
                  <a:pt x="598073" y="51529"/>
                  <a:pt x="603519" y="56975"/>
                  <a:pt x="603519" y="63707"/>
                </a:cubicBezTo>
                <a:cubicBezTo>
                  <a:pt x="603519" y="70439"/>
                  <a:pt x="598073" y="75885"/>
                  <a:pt x="591341" y="75885"/>
                </a:cubicBezTo>
                <a:lnTo>
                  <a:pt x="566986" y="75885"/>
                </a:lnTo>
                <a:lnTo>
                  <a:pt x="566986" y="75885"/>
                </a:lnTo>
                <a:close/>
                <a:moveTo>
                  <a:pt x="664435" y="75885"/>
                </a:moveTo>
                <a:cubicBezTo>
                  <a:pt x="657703" y="75885"/>
                  <a:pt x="652257" y="70439"/>
                  <a:pt x="652257" y="63707"/>
                </a:cubicBezTo>
                <a:cubicBezTo>
                  <a:pt x="652257" y="56975"/>
                  <a:pt x="657703" y="51529"/>
                  <a:pt x="664435" y="51529"/>
                </a:cubicBezTo>
                <a:lnTo>
                  <a:pt x="688790" y="51529"/>
                </a:lnTo>
                <a:cubicBezTo>
                  <a:pt x="695522" y="51529"/>
                  <a:pt x="700968" y="56975"/>
                  <a:pt x="700968" y="63707"/>
                </a:cubicBezTo>
                <a:cubicBezTo>
                  <a:pt x="700968" y="70439"/>
                  <a:pt x="695522" y="75885"/>
                  <a:pt x="688790" y="75885"/>
                </a:cubicBezTo>
                <a:lnTo>
                  <a:pt x="664435" y="75885"/>
                </a:lnTo>
                <a:lnTo>
                  <a:pt x="664435" y="75885"/>
                </a:lnTo>
                <a:close/>
                <a:moveTo>
                  <a:pt x="761883" y="75885"/>
                </a:moveTo>
                <a:cubicBezTo>
                  <a:pt x="755152" y="75885"/>
                  <a:pt x="749706" y="70439"/>
                  <a:pt x="749706" y="63707"/>
                </a:cubicBezTo>
                <a:cubicBezTo>
                  <a:pt x="749706" y="56975"/>
                  <a:pt x="755152" y="51529"/>
                  <a:pt x="761883" y="51529"/>
                </a:cubicBezTo>
                <a:lnTo>
                  <a:pt x="786239" y="51529"/>
                </a:lnTo>
                <a:cubicBezTo>
                  <a:pt x="792971" y="51529"/>
                  <a:pt x="798416" y="56975"/>
                  <a:pt x="798416" y="63707"/>
                </a:cubicBezTo>
                <a:cubicBezTo>
                  <a:pt x="798416" y="70439"/>
                  <a:pt x="792971" y="75885"/>
                  <a:pt x="786239" y="75885"/>
                </a:cubicBezTo>
                <a:lnTo>
                  <a:pt x="761883" y="75885"/>
                </a:lnTo>
                <a:lnTo>
                  <a:pt x="761883" y="75885"/>
                </a:lnTo>
                <a:close/>
              </a:path>
            </a:pathLst>
          </a:custGeom>
          <a:solidFill>
            <a:schemeClr val="tx1"/>
          </a:solidFill>
          <a:ln w="2736"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C44C1A2A-A463-29A6-B306-D4B22ABE2196}"/>
              </a:ext>
            </a:extLst>
          </p:cNvPr>
          <p:cNvSpPr/>
          <p:nvPr/>
        </p:nvSpPr>
        <p:spPr>
          <a:xfrm>
            <a:off x="3293751" y="4760614"/>
            <a:ext cx="1260592" cy="127386"/>
          </a:xfrm>
          <a:custGeom>
            <a:avLst/>
            <a:gdLst>
              <a:gd name="connsiteX0" fmla="*/ 1175978 w 1260592"/>
              <a:gd name="connsiteY0" fmla="*/ 63707 h 127386"/>
              <a:gd name="connsiteX1" fmla="*/ 1218286 w 1260592"/>
              <a:gd name="connsiteY1" fmla="*/ 105987 h 127386"/>
              <a:gd name="connsiteX2" fmla="*/ 1260593 w 1260592"/>
              <a:gd name="connsiteY2" fmla="*/ 63707 h 127386"/>
              <a:gd name="connsiteX3" fmla="*/ 1218286 w 1260592"/>
              <a:gd name="connsiteY3" fmla="*/ 21400 h 127386"/>
              <a:gd name="connsiteX4" fmla="*/ 1175978 w 1260592"/>
              <a:gd name="connsiteY4" fmla="*/ 63707 h 127386"/>
              <a:gd name="connsiteX5" fmla="*/ 1175978 w 1260592"/>
              <a:gd name="connsiteY5" fmla="*/ 63707 h 127386"/>
              <a:gd name="connsiteX6" fmla="*/ 1112901 w 1260592"/>
              <a:gd name="connsiteY6" fmla="*/ 51502 h 127386"/>
              <a:gd name="connsiteX7" fmla="*/ 1125079 w 1260592"/>
              <a:gd name="connsiteY7" fmla="*/ 63707 h 127386"/>
              <a:gd name="connsiteX8" fmla="*/ 1112901 w 1260592"/>
              <a:gd name="connsiteY8" fmla="*/ 75885 h 127386"/>
              <a:gd name="connsiteX9" fmla="*/ 1088546 w 1260592"/>
              <a:gd name="connsiteY9" fmla="*/ 75885 h 127386"/>
              <a:gd name="connsiteX10" fmla="*/ 1076368 w 1260592"/>
              <a:gd name="connsiteY10" fmla="*/ 63707 h 127386"/>
              <a:gd name="connsiteX11" fmla="*/ 1088546 w 1260592"/>
              <a:gd name="connsiteY11" fmla="*/ 51502 h 127386"/>
              <a:gd name="connsiteX12" fmla="*/ 1112901 w 1260592"/>
              <a:gd name="connsiteY12" fmla="*/ 51502 h 127386"/>
              <a:gd name="connsiteX13" fmla="*/ 1112901 w 1260592"/>
              <a:gd name="connsiteY13" fmla="*/ 51502 h 127386"/>
              <a:gd name="connsiteX14" fmla="*/ 115756 w 1260592"/>
              <a:gd name="connsiteY14" fmla="*/ 127387 h 127386"/>
              <a:gd name="connsiteX15" fmla="*/ 0 w 1260592"/>
              <a:gd name="connsiteY15" fmla="*/ 63707 h 127386"/>
              <a:gd name="connsiteX16" fmla="*/ 115756 w 1260592"/>
              <a:gd name="connsiteY16" fmla="*/ 0 h 127386"/>
              <a:gd name="connsiteX17" fmla="*/ 115756 w 1260592"/>
              <a:gd name="connsiteY17" fmla="*/ 51502 h 127386"/>
              <a:gd name="connsiteX18" fmla="*/ 138415 w 1260592"/>
              <a:gd name="connsiteY18" fmla="*/ 51502 h 127386"/>
              <a:gd name="connsiteX19" fmla="*/ 150592 w 1260592"/>
              <a:gd name="connsiteY19" fmla="*/ 63707 h 127386"/>
              <a:gd name="connsiteX20" fmla="*/ 138415 w 1260592"/>
              <a:gd name="connsiteY20" fmla="*/ 75885 h 127386"/>
              <a:gd name="connsiteX21" fmla="*/ 115756 w 1260592"/>
              <a:gd name="connsiteY21" fmla="*/ 75885 h 127386"/>
              <a:gd name="connsiteX22" fmla="*/ 115756 w 1260592"/>
              <a:gd name="connsiteY22" fmla="*/ 127387 h 127386"/>
              <a:gd name="connsiteX23" fmla="*/ 115756 w 1260592"/>
              <a:gd name="connsiteY23" fmla="*/ 127387 h 127386"/>
              <a:gd name="connsiteX24" fmla="*/ 211508 w 1260592"/>
              <a:gd name="connsiteY24" fmla="*/ 75885 h 127386"/>
              <a:gd name="connsiteX25" fmla="*/ 199330 w 1260592"/>
              <a:gd name="connsiteY25" fmla="*/ 63707 h 127386"/>
              <a:gd name="connsiteX26" fmla="*/ 211508 w 1260592"/>
              <a:gd name="connsiteY26" fmla="*/ 51502 h 127386"/>
              <a:gd name="connsiteX27" fmla="*/ 235863 w 1260592"/>
              <a:gd name="connsiteY27" fmla="*/ 51502 h 127386"/>
              <a:gd name="connsiteX28" fmla="*/ 248041 w 1260592"/>
              <a:gd name="connsiteY28" fmla="*/ 63707 h 127386"/>
              <a:gd name="connsiteX29" fmla="*/ 235863 w 1260592"/>
              <a:gd name="connsiteY29" fmla="*/ 75885 h 127386"/>
              <a:gd name="connsiteX30" fmla="*/ 211508 w 1260592"/>
              <a:gd name="connsiteY30" fmla="*/ 75885 h 127386"/>
              <a:gd name="connsiteX31" fmla="*/ 211508 w 1260592"/>
              <a:gd name="connsiteY31" fmla="*/ 75885 h 127386"/>
              <a:gd name="connsiteX32" fmla="*/ 308957 w 1260592"/>
              <a:gd name="connsiteY32" fmla="*/ 75885 h 127386"/>
              <a:gd name="connsiteX33" fmla="*/ 296779 w 1260592"/>
              <a:gd name="connsiteY33" fmla="*/ 63707 h 127386"/>
              <a:gd name="connsiteX34" fmla="*/ 308957 w 1260592"/>
              <a:gd name="connsiteY34" fmla="*/ 51502 h 127386"/>
              <a:gd name="connsiteX35" fmla="*/ 333312 w 1260592"/>
              <a:gd name="connsiteY35" fmla="*/ 51502 h 127386"/>
              <a:gd name="connsiteX36" fmla="*/ 345490 w 1260592"/>
              <a:gd name="connsiteY36" fmla="*/ 63707 h 127386"/>
              <a:gd name="connsiteX37" fmla="*/ 333312 w 1260592"/>
              <a:gd name="connsiteY37" fmla="*/ 75885 h 127386"/>
              <a:gd name="connsiteX38" fmla="*/ 308957 w 1260592"/>
              <a:gd name="connsiteY38" fmla="*/ 75885 h 127386"/>
              <a:gd name="connsiteX39" fmla="*/ 308957 w 1260592"/>
              <a:gd name="connsiteY39" fmla="*/ 75885 h 127386"/>
              <a:gd name="connsiteX40" fmla="*/ 406405 w 1260592"/>
              <a:gd name="connsiteY40" fmla="*/ 75885 h 127386"/>
              <a:gd name="connsiteX41" fmla="*/ 394228 w 1260592"/>
              <a:gd name="connsiteY41" fmla="*/ 63707 h 127386"/>
              <a:gd name="connsiteX42" fmla="*/ 406405 w 1260592"/>
              <a:gd name="connsiteY42" fmla="*/ 51502 h 127386"/>
              <a:gd name="connsiteX43" fmla="*/ 430761 w 1260592"/>
              <a:gd name="connsiteY43" fmla="*/ 51502 h 127386"/>
              <a:gd name="connsiteX44" fmla="*/ 442938 w 1260592"/>
              <a:gd name="connsiteY44" fmla="*/ 63707 h 127386"/>
              <a:gd name="connsiteX45" fmla="*/ 430761 w 1260592"/>
              <a:gd name="connsiteY45" fmla="*/ 75885 h 127386"/>
              <a:gd name="connsiteX46" fmla="*/ 406405 w 1260592"/>
              <a:gd name="connsiteY46" fmla="*/ 75885 h 127386"/>
              <a:gd name="connsiteX47" fmla="*/ 406405 w 1260592"/>
              <a:gd name="connsiteY47" fmla="*/ 75885 h 127386"/>
              <a:gd name="connsiteX48" fmla="*/ 503854 w 1260592"/>
              <a:gd name="connsiteY48" fmla="*/ 75885 h 127386"/>
              <a:gd name="connsiteX49" fmla="*/ 491676 w 1260592"/>
              <a:gd name="connsiteY49" fmla="*/ 63707 h 127386"/>
              <a:gd name="connsiteX50" fmla="*/ 503854 w 1260592"/>
              <a:gd name="connsiteY50" fmla="*/ 51502 h 127386"/>
              <a:gd name="connsiteX51" fmla="*/ 528209 w 1260592"/>
              <a:gd name="connsiteY51" fmla="*/ 51502 h 127386"/>
              <a:gd name="connsiteX52" fmla="*/ 540387 w 1260592"/>
              <a:gd name="connsiteY52" fmla="*/ 63707 h 127386"/>
              <a:gd name="connsiteX53" fmla="*/ 528209 w 1260592"/>
              <a:gd name="connsiteY53" fmla="*/ 75885 h 127386"/>
              <a:gd name="connsiteX54" fmla="*/ 503854 w 1260592"/>
              <a:gd name="connsiteY54" fmla="*/ 75885 h 127386"/>
              <a:gd name="connsiteX55" fmla="*/ 503854 w 1260592"/>
              <a:gd name="connsiteY55" fmla="*/ 75885 h 127386"/>
              <a:gd name="connsiteX56" fmla="*/ 601303 w 1260592"/>
              <a:gd name="connsiteY56" fmla="*/ 75885 h 127386"/>
              <a:gd name="connsiteX57" fmla="*/ 589125 w 1260592"/>
              <a:gd name="connsiteY57" fmla="*/ 63707 h 127386"/>
              <a:gd name="connsiteX58" fmla="*/ 601303 w 1260592"/>
              <a:gd name="connsiteY58" fmla="*/ 51502 h 127386"/>
              <a:gd name="connsiteX59" fmla="*/ 625658 w 1260592"/>
              <a:gd name="connsiteY59" fmla="*/ 51502 h 127386"/>
              <a:gd name="connsiteX60" fmla="*/ 637836 w 1260592"/>
              <a:gd name="connsiteY60" fmla="*/ 63707 h 127386"/>
              <a:gd name="connsiteX61" fmla="*/ 625658 w 1260592"/>
              <a:gd name="connsiteY61" fmla="*/ 75885 h 127386"/>
              <a:gd name="connsiteX62" fmla="*/ 601303 w 1260592"/>
              <a:gd name="connsiteY62" fmla="*/ 75885 h 127386"/>
              <a:gd name="connsiteX63" fmla="*/ 601303 w 1260592"/>
              <a:gd name="connsiteY63" fmla="*/ 75885 h 127386"/>
              <a:gd name="connsiteX64" fmla="*/ 698751 w 1260592"/>
              <a:gd name="connsiteY64" fmla="*/ 75885 h 127386"/>
              <a:gd name="connsiteX65" fmla="*/ 686573 w 1260592"/>
              <a:gd name="connsiteY65" fmla="*/ 63707 h 127386"/>
              <a:gd name="connsiteX66" fmla="*/ 698751 w 1260592"/>
              <a:gd name="connsiteY66" fmla="*/ 51502 h 127386"/>
              <a:gd name="connsiteX67" fmla="*/ 723106 w 1260592"/>
              <a:gd name="connsiteY67" fmla="*/ 51502 h 127386"/>
              <a:gd name="connsiteX68" fmla="*/ 735284 w 1260592"/>
              <a:gd name="connsiteY68" fmla="*/ 63707 h 127386"/>
              <a:gd name="connsiteX69" fmla="*/ 723106 w 1260592"/>
              <a:gd name="connsiteY69" fmla="*/ 75885 h 127386"/>
              <a:gd name="connsiteX70" fmla="*/ 698751 w 1260592"/>
              <a:gd name="connsiteY70" fmla="*/ 75885 h 127386"/>
              <a:gd name="connsiteX71" fmla="*/ 698751 w 1260592"/>
              <a:gd name="connsiteY71" fmla="*/ 75885 h 127386"/>
              <a:gd name="connsiteX72" fmla="*/ 796200 w 1260592"/>
              <a:gd name="connsiteY72" fmla="*/ 75885 h 127386"/>
              <a:gd name="connsiteX73" fmla="*/ 784022 w 1260592"/>
              <a:gd name="connsiteY73" fmla="*/ 63707 h 127386"/>
              <a:gd name="connsiteX74" fmla="*/ 796200 w 1260592"/>
              <a:gd name="connsiteY74" fmla="*/ 51502 h 127386"/>
              <a:gd name="connsiteX75" fmla="*/ 820555 w 1260592"/>
              <a:gd name="connsiteY75" fmla="*/ 51502 h 127386"/>
              <a:gd name="connsiteX76" fmla="*/ 832733 w 1260592"/>
              <a:gd name="connsiteY76" fmla="*/ 63707 h 127386"/>
              <a:gd name="connsiteX77" fmla="*/ 820555 w 1260592"/>
              <a:gd name="connsiteY77" fmla="*/ 75885 h 127386"/>
              <a:gd name="connsiteX78" fmla="*/ 796200 w 1260592"/>
              <a:gd name="connsiteY78" fmla="*/ 75885 h 127386"/>
              <a:gd name="connsiteX79" fmla="*/ 796200 w 1260592"/>
              <a:gd name="connsiteY79" fmla="*/ 75885 h 127386"/>
              <a:gd name="connsiteX80" fmla="*/ 893648 w 1260592"/>
              <a:gd name="connsiteY80" fmla="*/ 75885 h 127386"/>
              <a:gd name="connsiteX81" fmla="*/ 881471 w 1260592"/>
              <a:gd name="connsiteY81" fmla="*/ 63707 h 127386"/>
              <a:gd name="connsiteX82" fmla="*/ 893648 w 1260592"/>
              <a:gd name="connsiteY82" fmla="*/ 51502 h 127386"/>
              <a:gd name="connsiteX83" fmla="*/ 918004 w 1260592"/>
              <a:gd name="connsiteY83" fmla="*/ 51502 h 127386"/>
              <a:gd name="connsiteX84" fmla="*/ 930181 w 1260592"/>
              <a:gd name="connsiteY84" fmla="*/ 63707 h 127386"/>
              <a:gd name="connsiteX85" fmla="*/ 918004 w 1260592"/>
              <a:gd name="connsiteY85" fmla="*/ 75885 h 127386"/>
              <a:gd name="connsiteX86" fmla="*/ 893648 w 1260592"/>
              <a:gd name="connsiteY86" fmla="*/ 75885 h 127386"/>
              <a:gd name="connsiteX87" fmla="*/ 893648 w 1260592"/>
              <a:gd name="connsiteY87" fmla="*/ 75885 h 127386"/>
              <a:gd name="connsiteX88" fmla="*/ 991097 w 1260592"/>
              <a:gd name="connsiteY88" fmla="*/ 75885 h 127386"/>
              <a:gd name="connsiteX89" fmla="*/ 978919 w 1260592"/>
              <a:gd name="connsiteY89" fmla="*/ 63707 h 127386"/>
              <a:gd name="connsiteX90" fmla="*/ 991097 w 1260592"/>
              <a:gd name="connsiteY90" fmla="*/ 51502 h 127386"/>
              <a:gd name="connsiteX91" fmla="*/ 1015452 w 1260592"/>
              <a:gd name="connsiteY91" fmla="*/ 51502 h 127386"/>
              <a:gd name="connsiteX92" fmla="*/ 1027630 w 1260592"/>
              <a:gd name="connsiteY92" fmla="*/ 63707 h 127386"/>
              <a:gd name="connsiteX93" fmla="*/ 1015452 w 1260592"/>
              <a:gd name="connsiteY93" fmla="*/ 75885 h 127386"/>
              <a:gd name="connsiteX94" fmla="*/ 991097 w 1260592"/>
              <a:gd name="connsiteY94" fmla="*/ 75885 h 127386"/>
              <a:gd name="connsiteX95" fmla="*/ 991097 w 1260592"/>
              <a:gd name="connsiteY95" fmla="*/ 75885 h 127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60592" h="127386">
                <a:moveTo>
                  <a:pt x="1175978" y="63707"/>
                </a:moveTo>
                <a:cubicBezTo>
                  <a:pt x="1175978" y="87050"/>
                  <a:pt x="1194915" y="105987"/>
                  <a:pt x="1218286" y="105987"/>
                </a:cubicBezTo>
                <a:cubicBezTo>
                  <a:pt x="1241656" y="105987"/>
                  <a:pt x="1260593" y="87050"/>
                  <a:pt x="1260593" y="63707"/>
                </a:cubicBezTo>
                <a:cubicBezTo>
                  <a:pt x="1260593" y="40337"/>
                  <a:pt x="1241656" y="21400"/>
                  <a:pt x="1218286" y="21400"/>
                </a:cubicBezTo>
                <a:cubicBezTo>
                  <a:pt x="1194915" y="21400"/>
                  <a:pt x="1175978" y="40337"/>
                  <a:pt x="1175978" y="63707"/>
                </a:cubicBezTo>
                <a:lnTo>
                  <a:pt x="1175978" y="63707"/>
                </a:lnTo>
                <a:close/>
                <a:moveTo>
                  <a:pt x="1112901" y="51502"/>
                </a:moveTo>
                <a:cubicBezTo>
                  <a:pt x="1119633" y="51502"/>
                  <a:pt x="1125079" y="56975"/>
                  <a:pt x="1125079" y="63707"/>
                </a:cubicBezTo>
                <a:cubicBezTo>
                  <a:pt x="1125079" y="70411"/>
                  <a:pt x="1119633" y="75885"/>
                  <a:pt x="1112901" y="75885"/>
                </a:cubicBezTo>
                <a:lnTo>
                  <a:pt x="1088546" y="75885"/>
                </a:lnTo>
                <a:cubicBezTo>
                  <a:pt x="1081814" y="75885"/>
                  <a:pt x="1076368" y="70411"/>
                  <a:pt x="1076368" y="63707"/>
                </a:cubicBezTo>
                <a:cubicBezTo>
                  <a:pt x="1076368" y="56975"/>
                  <a:pt x="1081814" y="51502"/>
                  <a:pt x="1088546" y="51502"/>
                </a:cubicBezTo>
                <a:lnTo>
                  <a:pt x="1112901" y="51502"/>
                </a:lnTo>
                <a:lnTo>
                  <a:pt x="1112901" y="51502"/>
                </a:lnTo>
                <a:close/>
                <a:moveTo>
                  <a:pt x="115756" y="127387"/>
                </a:moveTo>
                <a:lnTo>
                  <a:pt x="0" y="63707"/>
                </a:lnTo>
                <a:lnTo>
                  <a:pt x="115756" y="0"/>
                </a:lnTo>
                <a:lnTo>
                  <a:pt x="115756" y="51502"/>
                </a:lnTo>
                <a:lnTo>
                  <a:pt x="138415" y="51502"/>
                </a:lnTo>
                <a:cubicBezTo>
                  <a:pt x="145147" y="51502"/>
                  <a:pt x="150592" y="56975"/>
                  <a:pt x="150592" y="63707"/>
                </a:cubicBezTo>
                <a:cubicBezTo>
                  <a:pt x="150592" y="70411"/>
                  <a:pt x="145147" y="75885"/>
                  <a:pt x="138415" y="75885"/>
                </a:cubicBezTo>
                <a:lnTo>
                  <a:pt x="115756" y="75885"/>
                </a:lnTo>
                <a:lnTo>
                  <a:pt x="115756" y="127387"/>
                </a:lnTo>
                <a:lnTo>
                  <a:pt x="115756" y="127387"/>
                </a:lnTo>
                <a:close/>
                <a:moveTo>
                  <a:pt x="211508" y="75885"/>
                </a:moveTo>
                <a:cubicBezTo>
                  <a:pt x="204776" y="75885"/>
                  <a:pt x="199330" y="70411"/>
                  <a:pt x="199330" y="63707"/>
                </a:cubicBezTo>
                <a:cubicBezTo>
                  <a:pt x="199330" y="56975"/>
                  <a:pt x="204776" y="51502"/>
                  <a:pt x="211508" y="51502"/>
                </a:cubicBezTo>
                <a:lnTo>
                  <a:pt x="235863" y="51502"/>
                </a:lnTo>
                <a:cubicBezTo>
                  <a:pt x="242595" y="51502"/>
                  <a:pt x="248041" y="56975"/>
                  <a:pt x="248041" y="63707"/>
                </a:cubicBezTo>
                <a:cubicBezTo>
                  <a:pt x="248041" y="70411"/>
                  <a:pt x="242595" y="75885"/>
                  <a:pt x="235863" y="75885"/>
                </a:cubicBezTo>
                <a:lnTo>
                  <a:pt x="211508" y="75885"/>
                </a:lnTo>
                <a:lnTo>
                  <a:pt x="211508" y="75885"/>
                </a:lnTo>
                <a:close/>
                <a:moveTo>
                  <a:pt x="308957" y="75885"/>
                </a:moveTo>
                <a:cubicBezTo>
                  <a:pt x="302225" y="75885"/>
                  <a:pt x="296779" y="70411"/>
                  <a:pt x="296779" y="63707"/>
                </a:cubicBezTo>
                <a:cubicBezTo>
                  <a:pt x="296779" y="56975"/>
                  <a:pt x="302225" y="51502"/>
                  <a:pt x="308957" y="51502"/>
                </a:cubicBezTo>
                <a:lnTo>
                  <a:pt x="333312" y="51502"/>
                </a:lnTo>
                <a:cubicBezTo>
                  <a:pt x="340044" y="51502"/>
                  <a:pt x="345490" y="56975"/>
                  <a:pt x="345490" y="63707"/>
                </a:cubicBezTo>
                <a:cubicBezTo>
                  <a:pt x="345490" y="70411"/>
                  <a:pt x="340044" y="75885"/>
                  <a:pt x="333312" y="75885"/>
                </a:cubicBezTo>
                <a:lnTo>
                  <a:pt x="308957" y="75885"/>
                </a:lnTo>
                <a:lnTo>
                  <a:pt x="308957" y="75885"/>
                </a:lnTo>
                <a:close/>
                <a:moveTo>
                  <a:pt x="406405" y="75885"/>
                </a:moveTo>
                <a:cubicBezTo>
                  <a:pt x="399673" y="75885"/>
                  <a:pt x="394228" y="70411"/>
                  <a:pt x="394228" y="63707"/>
                </a:cubicBezTo>
                <a:cubicBezTo>
                  <a:pt x="394228" y="56975"/>
                  <a:pt x="399673" y="51502"/>
                  <a:pt x="406405" y="51502"/>
                </a:cubicBezTo>
                <a:lnTo>
                  <a:pt x="430761" y="51502"/>
                </a:lnTo>
                <a:cubicBezTo>
                  <a:pt x="437493" y="51502"/>
                  <a:pt x="442938" y="56975"/>
                  <a:pt x="442938" y="63707"/>
                </a:cubicBezTo>
                <a:cubicBezTo>
                  <a:pt x="442938" y="70411"/>
                  <a:pt x="437493" y="75885"/>
                  <a:pt x="430761" y="75885"/>
                </a:cubicBezTo>
                <a:lnTo>
                  <a:pt x="406405" y="75885"/>
                </a:lnTo>
                <a:lnTo>
                  <a:pt x="406405" y="75885"/>
                </a:lnTo>
                <a:close/>
                <a:moveTo>
                  <a:pt x="503854" y="75885"/>
                </a:moveTo>
                <a:cubicBezTo>
                  <a:pt x="497122" y="75885"/>
                  <a:pt x="491676" y="70411"/>
                  <a:pt x="491676" y="63707"/>
                </a:cubicBezTo>
                <a:cubicBezTo>
                  <a:pt x="491676" y="56975"/>
                  <a:pt x="497122" y="51502"/>
                  <a:pt x="503854" y="51502"/>
                </a:cubicBezTo>
                <a:lnTo>
                  <a:pt x="528209" y="51502"/>
                </a:lnTo>
                <a:cubicBezTo>
                  <a:pt x="534941" y="51502"/>
                  <a:pt x="540387" y="56975"/>
                  <a:pt x="540387" y="63707"/>
                </a:cubicBezTo>
                <a:cubicBezTo>
                  <a:pt x="540387" y="70411"/>
                  <a:pt x="534941" y="75885"/>
                  <a:pt x="528209" y="75885"/>
                </a:cubicBezTo>
                <a:lnTo>
                  <a:pt x="503854" y="75885"/>
                </a:lnTo>
                <a:lnTo>
                  <a:pt x="503854" y="75885"/>
                </a:lnTo>
                <a:close/>
                <a:moveTo>
                  <a:pt x="601303" y="75885"/>
                </a:moveTo>
                <a:cubicBezTo>
                  <a:pt x="594571" y="75885"/>
                  <a:pt x="589125" y="70411"/>
                  <a:pt x="589125" y="63707"/>
                </a:cubicBezTo>
                <a:cubicBezTo>
                  <a:pt x="589125" y="56975"/>
                  <a:pt x="594571" y="51502"/>
                  <a:pt x="601303" y="51502"/>
                </a:cubicBezTo>
                <a:lnTo>
                  <a:pt x="625658" y="51502"/>
                </a:lnTo>
                <a:cubicBezTo>
                  <a:pt x="632390" y="51502"/>
                  <a:pt x="637836" y="56975"/>
                  <a:pt x="637836" y="63707"/>
                </a:cubicBezTo>
                <a:cubicBezTo>
                  <a:pt x="637836" y="70411"/>
                  <a:pt x="632390" y="75885"/>
                  <a:pt x="625658" y="75885"/>
                </a:cubicBezTo>
                <a:lnTo>
                  <a:pt x="601303" y="75885"/>
                </a:lnTo>
                <a:lnTo>
                  <a:pt x="601303" y="75885"/>
                </a:lnTo>
                <a:close/>
                <a:moveTo>
                  <a:pt x="698751" y="75885"/>
                </a:moveTo>
                <a:cubicBezTo>
                  <a:pt x="692019" y="75885"/>
                  <a:pt x="686573" y="70411"/>
                  <a:pt x="686573" y="63707"/>
                </a:cubicBezTo>
                <a:cubicBezTo>
                  <a:pt x="686573" y="56975"/>
                  <a:pt x="692019" y="51502"/>
                  <a:pt x="698751" y="51502"/>
                </a:cubicBezTo>
                <a:lnTo>
                  <a:pt x="723106" y="51502"/>
                </a:lnTo>
                <a:cubicBezTo>
                  <a:pt x="729838" y="51502"/>
                  <a:pt x="735284" y="56975"/>
                  <a:pt x="735284" y="63707"/>
                </a:cubicBezTo>
                <a:cubicBezTo>
                  <a:pt x="735284" y="70411"/>
                  <a:pt x="729838" y="75885"/>
                  <a:pt x="723106" y="75885"/>
                </a:cubicBezTo>
                <a:lnTo>
                  <a:pt x="698751" y="75885"/>
                </a:lnTo>
                <a:lnTo>
                  <a:pt x="698751" y="75885"/>
                </a:lnTo>
                <a:close/>
                <a:moveTo>
                  <a:pt x="796200" y="75885"/>
                </a:moveTo>
                <a:cubicBezTo>
                  <a:pt x="789468" y="75885"/>
                  <a:pt x="784022" y="70411"/>
                  <a:pt x="784022" y="63707"/>
                </a:cubicBezTo>
                <a:cubicBezTo>
                  <a:pt x="784022" y="56975"/>
                  <a:pt x="789468" y="51502"/>
                  <a:pt x="796200" y="51502"/>
                </a:cubicBezTo>
                <a:lnTo>
                  <a:pt x="820555" y="51502"/>
                </a:lnTo>
                <a:cubicBezTo>
                  <a:pt x="827287" y="51502"/>
                  <a:pt x="832733" y="56975"/>
                  <a:pt x="832733" y="63707"/>
                </a:cubicBezTo>
                <a:cubicBezTo>
                  <a:pt x="832733" y="70411"/>
                  <a:pt x="827287" y="75885"/>
                  <a:pt x="820555" y="75885"/>
                </a:cubicBezTo>
                <a:lnTo>
                  <a:pt x="796200" y="75885"/>
                </a:lnTo>
                <a:lnTo>
                  <a:pt x="796200" y="75885"/>
                </a:lnTo>
                <a:close/>
                <a:moveTo>
                  <a:pt x="893648" y="75885"/>
                </a:moveTo>
                <a:cubicBezTo>
                  <a:pt x="886916" y="75885"/>
                  <a:pt x="881471" y="70411"/>
                  <a:pt x="881471" y="63707"/>
                </a:cubicBezTo>
                <a:cubicBezTo>
                  <a:pt x="881471" y="56975"/>
                  <a:pt x="886916" y="51502"/>
                  <a:pt x="893648" y="51502"/>
                </a:cubicBezTo>
                <a:lnTo>
                  <a:pt x="918004" y="51502"/>
                </a:lnTo>
                <a:cubicBezTo>
                  <a:pt x="924736" y="51502"/>
                  <a:pt x="930181" y="56975"/>
                  <a:pt x="930181" y="63707"/>
                </a:cubicBezTo>
                <a:cubicBezTo>
                  <a:pt x="930181" y="70411"/>
                  <a:pt x="924736" y="75885"/>
                  <a:pt x="918004" y="75885"/>
                </a:cubicBezTo>
                <a:lnTo>
                  <a:pt x="893648" y="75885"/>
                </a:lnTo>
                <a:lnTo>
                  <a:pt x="893648" y="75885"/>
                </a:lnTo>
                <a:close/>
                <a:moveTo>
                  <a:pt x="991097" y="75885"/>
                </a:moveTo>
                <a:cubicBezTo>
                  <a:pt x="984365" y="75885"/>
                  <a:pt x="978919" y="70411"/>
                  <a:pt x="978919" y="63707"/>
                </a:cubicBezTo>
                <a:cubicBezTo>
                  <a:pt x="978919" y="56975"/>
                  <a:pt x="984365" y="51502"/>
                  <a:pt x="991097" y="51502"/>
                </a:cubicBezTo>
                <a:lnTo>
                  <a:pt x="1015452" y="51502"/>
                </a:lnTo>
                <a:cubicBezTo>
                  <a:pt x="1022184" y="51502"/>
                  <a:pt x="1027630" y="56975"/>
                  <a:pt x="1027630" y="63707"/>
                </a:cubicBezTo>
                <a:cubicBezTo>
                  <a:pt x="1027630" y="70411"/>
                  <a:pt x="1022184" y="75885"/>
                  <a:pt x="1015452" y="75885"/>
                </a:cubicBezTo>
                <a:lnTo>
                  <a:pt x="991097" y="75885"/>
                </a:lnTo>
                <a:lnTo>
                  <a:pt x="991097" y="75885"/>
                </a:lnTo>
                <a:close/>
              </a:path>
            </a:pathLst>
          </a:custGeom>
          <a:solidFill>
            <a:schemeClr val="tx1"/>
          </a:solidFill>
          <a:ln w="2736"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95E654A-2B00-37FF-2613-E64C94FB782E}"/>
              </a:ext>
            </a:extLst>
          </p:cNvPr>
          <p:cNvSpPr/>
          <p:nvPr/>
        </p:nvSpPr>
        <p:spPr>
          <a:xfrm>
            <a:off x="8022594" y="5157496"/>
            <a:ext cx="1273590" cy="127386"/>
          </a:xfrm>
          <a:custGeom>
            <a:avLst/>
            <a:gdLst>
              <a:gd name="connsiteX0" fmla="*/ 84614 w 1273590"/>
              <a:gd name="connsiteY0" fmla="*/ 63680 h 127386"/>
              <a:gd name="connsiteX1" fmla="*/ 42307 w 1273590"/>
              <a:gd name="connsiteY1" fmla="*/ 105959 h 127386"/>
              <a:gd name="connsiteX2" fmla="*/ 0 w 1273590"/>
              <a:gd name="connsiteY2" fmla="*/ 63680 h 127386"/>
              <a:gd name="connsiteX3" fmla="*/ 42307 w 1273590"/>
              <a:gd name="connsiteY3" fmla="*/ 21372 h 127386"/>
              <a:gd name="connsiteX4" fmla="*/ 84614 w 1273590"/>
              <a:gd name="connsiteY4" fmla="*/ 63680 h 127386"/>
              <a:gd name="connsiteX5" fmla="*/ 84614 w 1273590"/>
              <a:gd name="connsiteY5" fmla="*/ 63680 h 127386"/>
              <a:gd name="connsiteX6" fmla="*/ 160690 w 1273590"/>
              <a:gd name="connsiteY6" fmla="*/ 75857 h 127386"/>
              <a:gd name="connsiteX7" fmla="*/ 148513 w 1273590"/>
              <a:gd name="connsiteY7" fmla="*/ 63680 h 127386"/>
              <a:gd name="connsiteX8" fmla="*/ 160690 w 1273590"/>
              <a:gd name="connsiteY8" fmla="*/ 51474 h 127386"/>
              <a:gd name="connsiteX9" fmla="*/ 185073 w 1273590"/>
              <a:gd name="connsiteY9" fmla="*/ 51474 h 127386"/>
              <a:gd name="connsiteX10" fmla="*/ 197251 w 1273590"/>
              <a:gd name="connsiteY10" fmla="*/ 63680 h 127386"/>
              <a:gd name="connsiteX11" fmla="*/ 185073 w 1273590"/>
              <a:gd name="connsiteY11" fmla="*/ 75857 h 127386"/>
              <a:gd name="connsiteX12" fmla="*/ 160690 w 1273590"/>
              <a:gd name="connsiteY12" fmla="*/ 75857 h 127386"/>
              <a:gd name="connsiteX13" fmla="*/ 160690 w 1273590"/>
              <a:gd name="connsiteY13" fmla="*/ 75857 h 127386"/>
              <a:gd name="connsiteX14" fmla="*/ 1157808 w 1273590"/>
              <a:gd name="connsiteY14" fmla="*/ 0 h 127386"/>
              <a:gd name="connsiteX15" fmla="*/ 1273591 w 1273590"/>
              <a:gd name="connsiteY15" fmla="*/ 63707 h 127386"/>
              <a:gd name="connsiteX16" fmla="*/ 1157808 w 1273590"/>
              <a:gd name="connsiteY16" fmla="*/ 127386 h 127386"/>
              <a:gd name="connsiteX17" fmla="*/ 1157808 w 1273590"/>
              <a:gd name="connsiteY17" fmla="*/ 75885 h 127386"/>
              <a:gd name="connsiteX18" fmla="*/ 1135149 w 1273590"/>
              <a:gd name="connsiteY18" fmla="*/ 75885 h 127386"/>
              <a:gd name="connsiteX19" fmla="*/ 1122971 w 1273590"/>
              <a:gd name="connsiteY19" fmla="*/ 63707 h 127386"/>
              <a:gd name="connsiteX20" fmla="*/ 1135149 w 1273590"/>
              <a:gd name="connsiteY20" fmla="*/ 51502 h 127386"/>
              <a:gd name="connsiteX21" fmla="*/ 1157808 w 1273590"/>
              <a:gd name="connsiteY21" fmla="*/ 51502 h 127386"/>
              <a:gd name="connsiteX22" fmla="*/ 1157808 w 1273590"/>
              <a:gd name="connsiteY22" fmla="*/ 0 h 127386"/>
              <a:gd name="connsiteX23" fmla="*/ 1157808 w 1273590"/>
              <a:gd name="connsiteY23" fmla="*/ 0 h 127386"/>
              <a:gd name="connsiteX24" fmla="*/ 1062083 w 1273590"/>
              <a:gd name="connsiteY24" fmla="*/ 51502 h 127386"/>
              <a:gd name="connsiteX25" fmla="*/ 1074261 w 1273590"/>
              <a:gd name="connsiteY25" fmla="*/ 63707 h 127386"/>
              <a:gd name="connsiteX26" fmla="*/ 1062083 w 1273590"/>
              <a:gd name="connsiteY26" fmla="*/ 75885 h 127386"/>
              <a:gd name="connsiteX27" fmla="*/ 1037700 w 1273590"/>
              <a:gd name="connsiteY27" fmla="*/ 75885 h 127386"/>
              <a:gd name="connsiteX28" fmla="*/ 1025523 w 1273590"/>
              <a:gd name="connsiteY28" fmla="*/ 63707 h 127386"/>
              <a:gd name="connsiteX29" fmla="*/ 1037700 w 1273590"/>
              <a:gd name="connsiteY29" fmla="*/ 51502 h 127386"/>
              <a:gd name="connsiteX30" fmla="*/ 1062083 w 1273590"/>
              <a:gd name="connsiteY30" fmla="*/ 51502 h 127386"/>
              <a:gd name="connsiteX31" fmla="*/ 1062083 w 1273590"/>
              <a:gd name="connsiteY31" fmla="*/ 51502 h 127386"/>
              <a:gd name="connsiteX32" fmla="*/ 964607 w 1273590"/>
              <a:gd name="connsiteY32" fmla="*/ 51502 h 127386"/>
              <a:gd name="connsiteX33" fmla="*/ 976812 w 1273590"/>
              <a:gd name="connsiteY33" fmla="*/ 63707 h 127386"/>
              <a:gd name="connsiteX34" fmla="*/ 964607 w 1273590"/>
              <a:gd name="connsiteY34" fmla="*/ 75885 h 127386"/>
              <a:gd name="connsiteX35" fmla="*/ 940252 w 1273590"/>
              <a:gd name="connsiteY35" fmla="*/ 75885 h 127386"/>
              <a:gd name="connsiteX36" fmla="*/ 928074 w 1273590"/>
              <a:gd name="connsiteY36" fmla="*/ 63707 h 127386"/>
              <a:gd name="connsiteX37" fmla="*/ 940252 w 1273590"/>
              <a:gd name="connsiteY37" fmla="*/ 51502 h 127386"/>
              <a:gd name="connsiteX38" fmla="*/ 964607 w 1273590"/>
              <a:gd name="connsiteY38" fmla="*/ 51502 h 127386"/>
              <a:gd name="connsiteX39" fmla="*/ 964607 w 1273590"/>
              <a:gd name="connsiteY39" fmla="*/ 51502 h 127386"/>
              <a:gd name="connsiteX40" fmla="*/ 867159 w 1273590"/>
              <a:gd name="connsiteY40" fmla="*/ 51502 h 127386"/>
              <a:gd name="connsiteX41" fmla="*/ 879364 w 1273590"/>
              <a:gd name="connsiteY41" fmla="*/ 63707 h 127386"/>
              <a:gd name="connsiteX42" fmla="*/ 867159 w 1273590"/>
              <a:gd name="connsiteY42" fmla="*/ 75885 h 127386"/>
              <a:gd name="connsiteX43" fmla="*/ 842803 w 1273590"/>
              <a:gd name="connsiteY43" fmla="*/ 75885 h 127386"/>
              <a:gd name="connsiteX44" fmla="*/ 830626 w 1273590"/>
              <a:gd name="connsiteY44" fmla="*/ 63707 h 127386"/>
              <a:gd name="connsiteX45" fmla="*/ 842803 w 1273590"/>
              <a:gd name="connsiteY45" fmla="*/ 51502 h 127386"/>
              <a:gd name="connsiteX46" fmla="*/ 867159 w 1273590"/>
              <a:gd name="connsiteY46" fmla="*/ 51502 h 127386"/>
              <a:gd name="connsiteX47" fmla="*/ 867159 w 1273590"/>
              <a:gd name="connsiteY47" fmla="*/ 51502 h 127386"/>
              <a:gd name="connsiteX48" fmla="*/ 769737 w 1273590"/>
              <a:gd name="connsiteY48" fmla="*/ 51502 h 127386"/>
              <a:gd name="connsiteX49" fmla="*/ 781942 w 1273590"/>
              <a:gd name="connsiteY49" fmla="*/ 63707 h 127386"/>
              <a:gd name="connsiteX50" fmla="*/ 769737 w 1273590"/>
              <a:gd name="connsiteY50" fmla="*/ 75885 h 127386"/>
              <a:gd name="connsiteX51" fmla="*/ 745382 w 1273590"/>
              <a:gd name="connsiteY51" fmla="*/ 75885 h 127386"/>
              <a:gd name="connsiteX52" fmla="*/ 733204 w 1273590"/>
              <a:gd name="connsiteY52" fmla="*/ 63707 h 127386"/>
              <a:gd name="connsiteX53" fmla="*/ 745382 w 1273590"/>
              <a:gd name="connsiteY53" fmla="*/ 51502 h 127386"/>
              <a:gd name="connsiteX54" fmla="*/ 769737 w 1273590"/>
              <a:gd name="connsiteY54" fmla="*/ 51502 h 127386"/>
              <a:gd name="connsiteX55" fmla="*/ 769737 w 1273590"/>
              <a:gd name="connsiteY55" fmla="*/ 51502 h 127386"/>
              <a:gd name="connsiteX56" fmla="*/ 672261 w 1273590"/>
              <a:gd name="connsiteY56" fmla="*/ 51502 h 127386"/>
              <a:gd name="connsiteX57" fmla="*/ 684466 w 1273590"/>
              <a:gd name="connsiteY57" fmla="*/ 63707 h 127386"/>
              <a:gd name="connsiteX58" fmla="*/ 672261 w 1273590"/>
              <a:gd name="connsiteY58" fmla="*/ 75885 h 127386"/>
              <a:gd name="connsiteX59" fmla="*/ 647906 w 1273590"/>
              <a:gd name="connsiteY59" fmla="*/ 75885 h 127386"/>
              <a:gd name="connsiteX60" fmla="*/ 635728 w 1273590"/>
              <a:gd name="connsiteY60" fmla="*/ 63707 h 127386"/>
              <a:gd name="connsiteX61" fmla="*/ 647906 w 1273590"/>
              <a:gd name="connsiteY61" fmla="*/ 51502 h 127386"/>
              <a:gd name="connsiteX62" fmla="*/ 672261 w 1273590"/>
              <a:gd name="connsiteY62" fmla="*/ 51502 h 127386"/>
              <a:gd name="connsiteX63" fmla="*/ 672261 w 1273590"/>
              <a:gd name="connsiteY63" fmla="*/ 51502 h 127386"/>
              <a:gd name="connsiteX64" fmla="*/ 574813 w 1273590"/>
              <a:gd name="connsiteY64" fmla="*/ 51502 h 127386"/>
              <a:gd name="connsiteX65" fmla="*/ 587018 w 1273590"/>
              <a:gd name="connsiteY65" fmla="*/ 63707 h 127386"/>
              <a:gd name="connsiteX66" fmla="*/ 574813 w 1273590"/>
              <a:gd name="connsiteY66" fmla="*/ 75885 h 127386"/>
              <a:gd name="connsiteX67" fmla="*/ 550457 w 1273590"/>
              <a:gd name="connsiteY67" fmla="*/ 75885 h 127386"/>
              <a:gd name="connsiteX68" fmla="*/ 538280 w 1273590"/>
              <a:gd name="connsiteY68" fmla="*/ 63707 h 127386"/>
              <a:gd name="connsiteX69" fmla="*/ 550457 w 1273590"/>
              <a:gd name="connsiteY69" fmla="*/ 51502 h 127386"/>
              <a:gd name="connsiteX70" fmla="*/ 574813 w 1273590"/>
              <a:gd name="connsiteY70" fmla="*/ 51502 h 127386"/>
              <a:gd name="connsiteX71" fmla="*/ 574813 w 1273590"/>
              <a:gd name="connsiteY71" fmla="*/ 51502 h 127386"/>
              <a:gd name="connsiteX72" fmla="*/ 477364 w 1273590"/>
              <a:gd name="connsiteY72" fmla="*/ 51502 h 127386"/>
              <a:gd name="connsiteX73" fmla="*/ 489569 w 1273590"/>
              <a:gd name="connsiteY73" fmla="*/ 63707 h 127386"/>
              <a:gd name="connsiteX74" fmla="*/ 477364 w 1273590"/>
              <a:gd name="connsiteY74" fmla="*/ 75885 h 127386"/>
              <a:gd name="connsiteX75" fmla="*/ 453009 w 1273590"/>
              <a:gd name="connsiteY75" fmla="*/ 75885 h 127386"/>
              <a:gd name="connsiteX76" fmla="*/ 440831 w 1273590"/>
              <a:gd name="connsiteY76" fmla="*/ 63707 h 127386"/>
              <a:gd name="connsiteX77" fmla="*/ 453009 w 1273590"/>
              <a:gd name="connsiteY77" fmla="*/ 51502 h 127386"/>
              <a:gd name="connsiteX78" fmla="*/ 477364 w 1273590"/>
              <a:gd name="connsiteY78" fmla="*/ 51502 h 127386"/>
              <a:gd name="connsiteX79" fmla="*/ 477364 w 1273590"/>
              <a:gd name="connsiteY79" fmla="*/ 51502 h 127386"/>
              <a:gd name="connsiteX80" fmla="*/ 379943 w 1273590"/>
              <a:gd name="connsiteY80" fmla="*/ 51502 h 127386"/>
              <a:gd name="connsiteX81" fmla="*/ 392120 w 1273590"/>
              <a:gd name="connsiteY81" fmla="*/ 63707 h 127386"/>
              <a:gd name="connsiteX82" fmla="*/ 379943 w 1273590"/>
              <a:gd name="connsiteY82" fmla="*/ 75885 h 127386"/>
              <a:gd name="connsiteX83" fmla="*/ 355560 w 1273590"/>
              <a:gd name="connsiteY83" fmla="*/ 75885 h 127386"/>
              <a:gd name="connsiteX84" fmla="*/ 343382 w 1273590"/>
              <a:gd name="connsiteY84" fmla="*/ 63707 h 127386"/>
              <a:gd name="connsiteX85" fmla="*/ 355560 w 1273590"/>
              <a:gd name="connsiteY85" fmla="*/ 51502 h 127386"/>
              <a:gd name="connsiteX86" fmla="*/ 379943 w 1273590"/>
              <a:gd name="connsiteY86" fmla="*/ 51502 h 127386"/>
              <a:gd name="connsiteX87" fmla="*/ 379943 w 1273590"/>
              <a:gd name="connsiteY87" fmla="*/ 51502 h 127386"/>
              <a:gd name="connsiteX88" fmla="*/ 282494 w 1273590"/>
              <a:gd name="connsiteY88" fmla="*/ 51502 h 127386"/>
              <a:gd name="connsiteX89" fmla="*/ 294672 w 1273590"/>
              <a:gd name="connsiteY89" fmla="*/ 63707 h 127386"/>
              <a:gd name="connsiteX90" fmla="*/ 282494 w 1273590"/>
              <a:gd name="connsiteY90" fmla="*/ 75885 h 127386"/>
              <a:gd name="connsiteX91" fmla="*/ 258111 w 1273590"/>
              <a:gd name="connsiteY91" fmla="*/ 75885 h 127386"/>
              <a:gd name="connsiteX92" fmla="*/ 245934 w 1273590"/>
              <a:gd name="connsiteY92" fmla="*/ 63707 h 127386"/>
              <a:gd name="connsiteX93" fmla="*/ 258111 w 1273590"/>
              <a:gd name="connsiteY93" fmla="*/ 51502 h 127386"/>
              <a:gd name="connsiteX94" fmla="*/ 282494 w 1273590"/>
              <a:gd name="connsiteY94" fmla="*/ 51502 h 127386"/>
              <a:gd name="connsiteX95" fmla="*/ 282494 w 1273590"/>
              <a:gd name="connsiteY95" fmla="*/ 51502 h 127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73590" h="127386">
                <a:moveTo>
                  <a:pt x="84614" y="63680"/>
                </a:moveTo>
                <a:cubicBezTo>
                  <a:pt x="84614" y="87022"/>
                  <a:pt x="65650" y="105959"/>
                  <a:pt x="42307" y="105959"/>
                </a:cubicBezTo>
                <a:cubicBezTo>
                  <a:pt x="18937" y="105959"/>
                  <a:pt x="0" y="87022"/>
                  <a:pt x="0" y="63680"/>
                </a:cubicBezTo>
                <a:cubicBezTo>
                  <a:pt x="0" y="40309"/>
                  <a:pt x="18937" y="21372"/>
                  <a:pt x="42307" y="21372"/>
                </a:cubicBezTo>
                <a:cubicBezTo>
                  <a:pt x="65677" y="21372"/>
                  <a:pt x="84614" y="40309"/>
                  <a:pt x="84614" y="63680"/>
                </a:cubicBezTo>
                <a:lnTo>
                  <a:pt x="84614" y="63680"/>
                </a:lnTo>
                <a:close/>
                <a:moveTo>
                  <a:pt x="160690" y="75857"/>
                </a:moveTo>
                <a:cubicBezTo>
                  <a:pt x="153958" y="75857"/>
                  <a:pt x="148513" y="70384"/>
                  <a:pt x="148513" y="63680"/>
                </a:cubicBezTo>
                <a:cubicBezTo>
                  <a:pt x="148513" y="56947"/>
                  <a:pt x="153958" y="51474"/>
                  <a:pt x="160690" y="51474"/>
                </a:cubicBezTo>
                <a:lnTo>
                  <a:pt x="185073" y="51474"/>
                </a:lnTo>
                <a:cubicBezTo>
                  <a:pt x="191777" y="51474"/>
                  <a:pt x="197251" y="56920"/>
                  <a:pt x="197251" y="63680"/>
                </a:cubicBezTo>
                <a:cubicBezTo>
                  <a:pt x="197251" y="70384"/>
                  <a:pt x="191777" y="75857"/>
                  <a:pt x="185073" y="75857"/>
                </a:cubicBezTo>
                <a:lnTo>
                  <a:pt x="160690" y="75857"/>
                </a:lnTo>
                <a:lnTo>
                  <a:pt x="160690" y="75857"/>
                </a:lnTo>
                <a:close/>
                <a:moveTo>
                  <a:pt x="1157808" y="0"/>
                </a:moveTo>
                <a:lnTo>
                  <a:pt x="1273591" y="63707"/>
                </a:lnTo>
                <a:lnTo>
                  <a:pt x="1157808" y="127386"/>
                </a:lnTo>
                <a:lnTo>
                  <a:pt x="1157808" y="75885"/>
                </a:lnTo>
                <a:lnTo>
                  <a:pt x="1135149" y="75885"/>
                </a:lnTo>
                <a:cubicBezTo>
                  <a:pt x="1128417" y="75885"/>
                  <a:pt x="1122971" y="70411"/>
                  <a:pt x="1122971" y="63707"/>
                </a:cubicBezTo>
                <a:cubicBezTo>
                  <a:pt x="1122971" y="56975"/>
                  <a:pt x="1128417" y="51502"/>
                  <a:pt x="1135149" y="51502"/>
                </a:cubicBezTo>
                <a:lnTo>
                  <a:pt x="1157808" y="51502"/>
                </a:lnTo>
                <a:lnTo>
                  <a:pt x="1157808" y="0"/>
                </a:lnTo>
                <a:lnTo>
                  <a:pt x="1157808" y="0"/>
                </a:lnTo>
                <a:close/>
                <a:moveTo>
                  <a:pt x="1062083" y="51502"/>
                </a:moveTo>
                <a:cubicBezTo>
                  <a:pt x="1068788" y="51502"/>
                  <a:pt x="1074261" y="56947"/>
                  <a:pt x="1074261" y="63707"/>
                </a:cubicBezTo>
                <a:cubicBezTo>
                  <a:pt x="1074261" y="70411"/>
                  <a:pt x="1068788" y="75885"/>
                  <a:pt x="1062083" y="75885"/>
                </a:cubicBezTo>
                <a:lnTo>
                  <a:pt x="1037700" y="75885"/>
                </a:lnTo>
                <a:cubicBezTo>
                  <a:pt x="1030969" y="75885"/>
                  <a:pt x="1025523" y="70411"/>
                  <a:pt x="1025523" y="63707"/>
                </a:cubicBezTo>
                <a:cubicBezTo>
                  <a:pt x="1025523" y="56975"/>
                  <a:pt x="1030969" y="51502"/>
                  <a:pt x="1037700" y="51502"/>
                </a:cubicBezTo>
                <a:lnTo>
                  <a:pt x="1062083" y="51502"/>
                </a:lnTo>
                <a:lnTo>
                  <a:pt x="1062083" y="51502"/>
                </a:lnTo>
                <a:close/>
                <a:moveTo>
                  <a:pt x="964607" y="51502"/>
                </a:moveTo>
                <a:cubicBezTo>
                  <a:pt x="971339" y="51502"/>
                  <a:pt x="976812" y="56947"/>
                  <a:pt x="976812" y="63707"/>
                </a:cubicBezTo>
                <a:cubicBezTo>
                  <a:pt x="976812" y="70411"/>
                  <a:pt x="971339" y="75885"/>
                  <a:pt x="964607" y="75885"/>
                </a:cubicBezTo>
                <a:lnTo>
                  <a:pt x="940252" y="75885"/>
                </a:lnTo>
                <a:cubicBezTo>
                  <a:pt x="933520" y="75885"/>
                  <a:pt x="928074" y="70411"/>
                  <a:pt x="928074" y="63707"/>
                </a:cubicBezTo>
                <a:cubicBezTo>
                  <a:pt x="928074" y="56975"/>
                  <a:pt x="933520" y="51502"/>
                  <a:pt x="940252" y="51502"/>
                </a:cubicBezTo>
                <a:lnTo>
                  <a:pt x="964607" y="51502"/>
                </a:lnTo>
                <a:lnTo>
                  <a:pt x="964607" y="51502"/>
                </a:lnTo>
                <a:close/>
                <a:moveTo>
                  <a:pt x="867159" y="51502"/>
                </a:moveTo>
                <a:cubicBezTo>
                  <a:pt x="873890" y="51502"/>
                  <a:pt x="879364" y="56947"/>
                  <a:pt x="879364" y="63707"/>
                </a:cubicBezTo>
                <a:cubicBezTo>
                  <a:pt x="879364" y="70411"/>
                  <a:pt x="873890" y="75885"/>
                  <a:pt x="867159" y="75885"/>
                </a:cubicBezTo>
                <a:lnTo>
                  <a:pt x="842803" y="75885"/>
                </a:lnTo>
                <a:cubicBezTo>
                  <a:pt x="836071" y="75885"/>
                  <a:pt x="830626" y="70411"/>
                  <a:pt x="830626" y="63707"/>
                </a:cubicBezTo>
                <a:cubicBezTo>
                  <a:pt x="830626" y="56975"/>
                  <a:pt x="836071" y="51502"/>
                  <a:pt x="842803" y="51502"/>
                </a:cubicBezTo>
                <a:lnTo>
                  <a:pt x="867159" y="51502"/>
                </a:lnTo>
                <a:lnTo>
                  <a:pt x="867159" y="51502"/>
                </a:lnTo>
                <a:close/>
                <a:moveTo>
                  <a:pt x="769737" y="51502"/>
                </a:moveTo>
                <a:cubicBezTo>
                  <a:pt x="776469" y="51502"/>
                  <a:pt x="781942" y="56947"/>
                  <a:pt x="781942" y="63707"/>
                </a:cubicBezTo>
                <a:cubicBezTo>
                  <a:pt x="781942" y="70411"/>
                  <a:pt x="776469" y="75885"/>
                  <a:pt x="769737" y="75885"/>
                </a:cubicBezTo>
                <a:lnTo>
                  <a:pt x="745382" y="75885"/>
                </a:lnTo>
                <a:cubicBezTo>
                  <a:pt x="738650" y="75885"/>
                  <a:pt x="733204" y="70411"/>
                  <a:pt x="733204" y="63707"/>
                </a:cubicBezTo>
                <a:cubicBezTo>
                  <a:pt x="733204" y="56975"/>
                  <a:pt x="738650" y="51502"/>
                  <a:pt x="745382" y="51502"/>
                </a:cubicBezTo>
                <a:lnTo>
                  <a:pt x="769737" y="51502"/>
                </a:lnTo>
                <a:lnTo>
                  <a:pt x="769737" y="51502"/>
                </a:lnTo>
                <a:close/>
                <a:moveTo>
                  <a:pt x="672261" y="51502"/>
                </a:moveTo>
                <a:cubicBezTo>
                  <a:pt x="678993" y="51502"/>
                  <a:pt x="684466" y="56947"/>
                  <a:pt x="684466" y="63707"/>
                </a:cubicBezTo>
                <a:cubicBezTo>
                  <a:pt x="684466" y="70411"/>
                  <a:pt x="678993" y="75885"/>
                  <a:pt x="672261" y="75885"/>
                </a:cubicBezTo>
                <a:lnTo>
                  <a:pt x="647906" y="75885"/>
                </a:lnTo>
                <a:cubicBezTo>
                  <a:pt x="641174" y="75885"/>
                  <a:pt x="635728" y="70411"/>
                  <a:pt x="635728" y="63707"/>
                </a:cubicBezTo>
                <a:cubicBezTo>
                  <a:pt x="635728" y="56975"/>
                  <a:pt x="641174" y="51502"/>
                  <a:pt x="647906" y="51502"/>
                </a:cubicBezTo>
                <a:lnTo>
                  <a:pt x="672261" y="51502"/>
                </a:lnTo>
                <a:lnTo>
                  <a:pt x="672261" y="51502"/>
                </a:lnTo>
                <a:close/>
                <a:moveTo>
                  <a:pt x="574813" y="51502"/>
                </a:moveTo>
                <a:cubicBezTo>
                  <a:pt x="581545" y="51502"/>
                  <a:pt x="587018" y="56947"/>
                  <a:pt x="587018" y="63707"/>
                </a:cubicBezTo>
                <a:cubicBezTo>
                  <a:pt x="587018" y="70411"/>
                  <a:pt x="581572" y="75885"/>
                  <a:pt x="574813" y="75885"/>
                </a:cubicBezTo>
                <a:lnTo>
                  <a:pt x="550457" y="75885"/>
                </a:lnTo>
                <a:cubicBezTo>
                  <a:pt x="543725" y="75885"/>
                  <a:pt x="538280" y="70411"/>
                  <a:pt x="538280" y="63707"/>
                </a:cubicBezTo>
                <a:cubicBezTo>
                  <a:pt x="538280" y="56975"/>
                  <a:pt x="543725" y="51502"/>
                  <a:pt x="550457" y="51502"/>
                </a:cubicBezTo>
                <a:lnTo>
                  <a:pt x="574813" y="51502"/>
                </a:lnTo>
                <a:lnTo>
                  <a:pt x="574813" y="51502"/>
                </a:lnTo>
                <a:close/>
                <a:moveTo>
                  <a:pt x="477364" y="51502"/>
                </a:moveTo>
                <a:cubicBezTo>
                  <a:pt x="484096" y="51502"/>
                  <a:pt x="489569" y="56947"/>
                  <a:pt x="489569" y="63707"/>
                </a:cubicBezTo>
                <a:cubicBezTo>
                  <a:pt x="489569" y="70411"/>
                  <a:pt x="484096" y="75885"/>
                  <a:pt x="477364" y="75885"/>
                </a:cubicBezTo>
                <a:lnTo>
                  <a:pt x="453009" y="75885"/>
                </a:lnTo>
                <a:cubicBezTo>
                  <a:pt x="446277" y="75885"/>
                  <a:pt x="440831" y="70411"/>
                  <a:pt x="440831" y="63707"/>
                </a:cubicBezTo>
                <a:cubicBezTo>
                  <a:pt x="440831" y="56975"/>
                  <a:pt x="446277" y="51502"/>
                  <a:pt x="453009" y="51502"/>
                </a:cubicBezTo>
                <a:lnTo>
                  <a:pt x="477364" y="51502"/>
                </a:lnTo>
                <a:lnTo>
                  <a:pt x="477364" y="51502"/>
                </a:lnTo>
                <a:close/>
                <a:moveTo>
                  <a:pt x="379943" y="51502"/>
                </a:moveTo>
                <a:cubicBezTo>
                  <a:pt x="386675" y="51502"/>
                  <a:pt x="392120" y="56947"/>
                  <a:pt x="392120" y="63707"/>
                </a:cubicBezTo>
                <a:cubicBezTo>
                  <a:pt x="392120" y="70411"/>
                  <a:pt x="386675" y="75885"/>
                  <a:pt x="379943" y="75885"/>
                </a:cubicBezTo>
                <a:lnTo>
                  <a:pt x="355560" y="75885"/>
                </a:lnTo>
                <a:cubicBezTo>
                  <a:pt x="348828" y="75885"/>
                  <a:pt x="343382" y="70411"/>
                  <a:pt x="343382" y="63707"/>
                </a:cubicBezTo>
                <a:cubicBezTo>
                  <a:pt x="343382" y="56975"/>
                  <a:pt x="348828" y="51502"/>
                  <a:pt x="355560" y="51502"/>
                </a:cubicBezTo>
                <a:lnTo>
                  <a:pt x="379943" y="51502"/>
                </a:lnTo>
                <a:lnTo>
                  <a:pt x="379943" y="51502"/>
                </a:lnTo>
                <a:close/>
                <a:moveTo>
                  <a:pt x="282494" y="51502"/>
                </a:moveTo>
                <a:cubicBezTo>
                  <a:pt x="289199" y="51502"/>
                  <a:pt x="294672" y="56947"/>
                  <a:pt x="294672" y="63707"/>
                </a:cubicBezTo>
                <a:cubicBezTo>
                  <a:pt x="294672" y="70411"/>
                  <a:pt x="289199" y="75885"/>
                  <a:pt x="282494" y="75885"/>
                </a:cubicBezTo>
                <a:lnTo>
                  <a:pt x="258111" y="75885"/>
                </a:lnTo>
                <a:cubicBezTo>
                  <a:pt x="251380" y="75885"/>
                  <a:pt x="245934" y="70411"/>
                  <a:pt x="245934" y="63707"/>
                </a:cubicBezTo>
                <a:cubicBezTo>
                  <a:pt x="245934" y="56975"/>
                  <a:pt x="251380" y="51502"/>
                  <a:pt x="258111" y="51502"/>
                </a:cubicBezTo>
                <a:lnTo>
                  <a:pt x="282494" y="51502"/>
                </a:lnTo>
                <a:lnTo>
                  <a:pt x="282494" y="51502"/>
                </a:lnTo>
                <a:close/>
              </a:path>
            </a:pathLst>
          </a:custGeom>
          <a:solidFill>
            <a:schemeClr val="tx1"/>
          </a:solidFill>
          <a:ln w="2736"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433EEF6-A20B-1E21-8670-79A518054FCD}"/>
              </a:ext>
            </a:extLst>
          </p:cNvPr>
          <p:cNvSpPr/>
          <p:nvPr/>
        </p:nvSpPr>
        <p:spPr>
          <a:xfrm>
            <a:off x="7772200" y="2845109"/>
            <a:ext cx="1523985" cy="127359"/>
          </a:xfrm>
          <a:custGeom>
            <a:avLst/>
            <a:gdLst>
              <a:gd name="connsiteX0" fmla="*/ 183239 w 1523985"/>
              <a:gd name="connsiteY0" fmla="*/ 75857 h 127359"/>
              <a:gd name="connsiteX1" fmla="*/ 171062 w 1523985"/>
              <a:gd name="connsiteY1" fmla="*/ 63680 h 127359"/>
              <a:gd name="connsiteX2" fmla="*/ 183239 w 1523985"/>
              <a:gd name="connsiteY2" fmla="*/ 51502 h 127359"/>
              <a:gd name="connsiteX3" fmla="*/ 207622 w 1523985"/>
              <a:gd name="connsiteY3" fmla="*/ 51502 h 127359"/>
              <a:gd name="connsiteX4" fmla="*/ 219800 w 1523985"/>
              <a:gd name="connsiteY4" fmla="*/ 63680 h 127359"/>
              <a:gd name="connsiteX5" fmla="*/ 207622 w 1523985"/>
              <a:gd name="connsiteY5" fmla="*/ 75857 h 127359"/>
              <a:gd name="connsiteX6" fmla="*/ 183239 w 1523985"/>
              <a:gd name="connsiteY6" fmla="*/ 75857 h 127359"/>
              <a:gd name="connsiteX7" fmla="*/ 183239 w 1523985"/>
              <a:gd name="connsiteY7" fmla="*/ 75857 h 127359"/>
              <a:gd name="connsiteX8" fmla="*/ 84614 w 1523985"/>
              <a:gd name="connsiteY8" fmla="*/ 63680 h 127359"/>
              <a:gd name="connsiteX9" fmla="*/ 42307 w 1523985"/>
              <a:gd name="connsiteY9" fmla="*/ 105987 h 127359"/>
              <a:gd name="connsiteX10" fmla="*/ 0 w 1523985"/>
              <a:gd name="connsiteY10" fmla="*/ 63680 h 127359"/>
              <a:gd name="connsiteX11" fmla="*/ 42307 w 1523985"/>
              <a:gd name="connsiteY11" fmla="*/ 21372 h 127359"/>
              <a:gd name="connsiteX12" fmla="*/ 84614 w 1523985"/>
              <a:gd name="connsiteY12" fmla="*/ 63680 h 127359"/>
              <a:gd name="connsiteX13" fmla="*/ 84614 w 1523985"/>
              <a:gd name="connsiteY13" fmla="*/ 63680 h 127359"/>
              <a:gd name="connsiteX14" fmla="*/ 1408202 w 1523985"/>
              <a:gd name="connsiteY14" fmla="*/ 0 h 127359"/>
              <a:gd name="connsiteX15" fmla="*/ 1523985 w 1523985"/>
              <a:gd name="connsiteY15" fmla="*/ 63680 h 127359"/>
              <a:gd name="connsiteX16" fmla="*/ 1408202 w 1523985"/>
              <a:gd name="connsiteY16" fmla="*/ 127359 h 127359"/>
              <a:gd name="connsiteX17" fmla="*/ 1408202 w 1523985"/>
              <a:gd name="connsiteY17" fmla="*/ 0 h 127359"/>
              <a:gd name="connsiteX18" fmla="*/ 1408202 w 1523985"/>
              <a:gd name="connsiteY18" fmla="*/ 0 h 127359"/>
              <a:gd name="connsiteX19" fmla="*/ 1377005 w 1523985"/>
              <a:gd name="connsiteY19" fmla="*/ 51502 h 127359"/>
              <a:gd name="connsiteX20" fmla="*/ 1389183 w 1523985"/>
              <a:gd name="connsiteY20" fmla="*/ 63680 h 127359"/>
              <a:gd name="connsiteX21" fmla="*/ 1377005 w 1523985"/>
              <a:gd name="connsiteY21" fmla="*/ 75857 h 127359"/>
              <a:gd name="connsiteX22" fmla="*/ 1352623 w 1523985"/>
              <a:gd name="connsiteY22" fmla="*/ 75857 h 127359"/>
              <a:gd name="connsiteX23" fmla="*/ 1340445 w 1523985"/>
              <a:gd name="connsiteY23" fmla="*/ 63680 h 127359"/>
              <a:gd name="connsiteX24" fmla="*/ 1352623 w 1523985"/>
              <a:gd name="connsiteY24" fmla="*/ 51502 h 127359"/>
              <a:gd name="connsiteX25" fmla="*/ 1377005 w 1523985"/>
              <a:gd name="connsiteY25" fmla="*/ 51502 h 127359"/>
              <a:gd name="connsiteX26" fmla="*/ 1377005 w 1523985"/>
              <a:gd name="connsiteY26" fmla="*/ 51502 h 127359"/>
              <a:gd name="connsiteX27" fmla="*/ 1279557 w 1523985"/>
              <a:gd name="connsiteY27" fmla="*/ 51502 h 127359"/>
              <a:gd name="connsiteX28" fmla="*/ 1291735 w 1523985"/>
              <a:gd name="connsiteY28" fmla="*/ 63680 h 127359"/>
              <a:gd name="connsiteX29" fmla="*/ 1279557 w 1523985"/>
              <a:gd name="connsiteY29" fmla="*/ 75857 h 127359"/>
              <a:gd name="connsiteX30" fmla="*/ 1255174 w 1523985"/>
              <a:gd name="connsiteY30" fmla="*/ 75857 h 127359"/>
              <a:gd name="connsiteX31" fmla="*/ 1242997 w 1523985"/>
              <a:gd name="connsiteY31" fmla="*/ 63680 h 127359"/>
              <a:gd name="connsiteX32" fmla="*/ 1255174 w 1523985"/>
              <a:gd name="connsiteY32" fmla="*/ 51502 h 127359"/>
              <a:gd name="connsiteX33" fmla="*/ 1279557 w 1523985"/>
              <a:gd name="connsiteY33" fmla="*/ 51502 h 127359"/>
              <a:gd name="connsiteX34" fmla="*/ 1279557 w 1523985"/>
              <a:gd name="connsiteY34" fmla="*/ 51502 h 127359"/>
              <a:gd name="connsiteX35" fmla="*/ 1182108 w 1523985"/>
              <a:gd name="connsiteY35" fmla="*/ 51502 h 127359"/>
              <a:gd name="connsiteX36" fmla="*/ 1194286 w 1523985"/>
              <a:gd name="connsiteY36" fmla="*/ 63680 h 127359"/>
              <a:gd name="connsiteX37" fmla="*/ 1182108 w 1523985"/>
              <a:gd name="connsiteY37" fmla="*/ 75857 h 127359"/>
              <a:gd name="connsiteX38" fmla="*/ 1157726 w 1523985"/>
              <a:gd name="connsiteY38" fmla="*/ 75857 h 127359"/>
              <a:gd name="connsiteX39" fmla="*/ 1145548 w 1523985"/>
              <a:gd name="connsiteY39" fmla="*/ 63680 h 127359"/>
              <a:gd name="connsiteX40" fmla="*/ 1157726 w 1523985"/>
              <a:gd name="connsiteY40" fmla="*/ 51502 h 127359"/>
              <a:gd name="connsiteX41" fmla="*/ 1182108 w 1523985"/>
              <a:gd name="connsiteY41" fmla="*/ 51502 h 127359"/>
              <a:gd name="connsiteX42" fmla="*/ 1182108 w 1523985"/>
              <a:gd name="connsiteY42" fmla="*/ 51502 h 127359"/>
              <a:gd name="connsiteX43" fmla="*/ 1084660 w 1523985"/>
              <a:gd name="connsiteY43" fmla="*/ 51502 h 127359"/>
              <a:gd name="connsiteX44" fmla="*/ 1096837 w 1523985"/>
              <a:gd name="connsiteY44" fmla="*/ 63680 h 127359"/>
              <a:gd name="connsiteX45" fmla="*/ 1084660 w 1523985"/>
              <a:gd name="connsiteY45" fmla="*/ 75857 h 127359"/>
              <a:gd name="connsiteX46" fmla="*/ 1060277 w 1523985"/>
              <a:gd name="connsiteY46" fmla="*/ 75857 h 127359"/>
              <a:gd name="connsiteX47" fmla="*/ 1048099 w 1523985"/>
              <a:gd name="connsiteY47" fmla="*/ 63680 h 127359"/>
              <a:gd name="connsiteX48" fmla="*/ 1060277 w 1523985"/>
              <a:gd name="connsiteY48" fmla="*/ 51502 h 127359"/>
              <a:gd name="connsiteX49" fmla="*/ 1084660 w 1523985"/>
              <a:gd name="connsiteY49" fmla="*/ 51502 h 127359"/>
              <a:gd name="connsiteX50" fmla="*/ 1084660 w 1523985"/>
              <a:gd name="connsiteY50" fmla="*/ 51502 h 127359"/>
              <a:gd name="connsiteX51" fmla="*/ 987211 w 1523985"/>
              <a:gd name="connsiteY51" fmla="*/ 51502 h 127359"/>
              <a:gd name="connsiteX52" fmla="*/ 999389 w 1523985"/>
              <a:gd name="connsiteY52" fmla="*/ 63680 h 127359"/>
              <a:gd name="connsiteX53" fmla="*/ 987211 w 1523985"/>
              <a:gd name="connsiteY53" fmla="*/ 75857 h 127359"/>
              <a:gd name="connsiteX54" fmla="*/ 962828 w 1523985"/>
              <a:gd name="connsiteY54" fmla="*/ 75857 h 127359"/>
              <a:gd name="connsiteX55" fmla="*/ 950651 w 1523985"/>
              <a:gd name="connsiteY55" fmla="*/ 63680 h 127359"/>
              <a:gd name="connsiteX56" fmla="*/ 962828 w 1523985"/>
              <a:gd name="connsiteY56" fmla="*/ 51502 h 127359"/>
              <a:gd name="connsiteX57" fmla="*/ 987211 w 1523985"/>
              <a:gd name="connsiteY57" fmla="*/ 51502 h 127359"/>
              <a:gd name="connsiteX58" fmla="*/ 987211 w 1523985"/>
              <a:gd name="connsiteY58" fmla="*/ 51502 h 127359"/>
              <a:gd name="connsiteX59" fmla="*/ 889763 w 1523985"/>
              <a:gd name="connsiteY59" fmla="*/ 51502 h 127359"/>
              <a:gd name="connsiteX60" fmla="*/ 901940 w 1523985"/>
              <a:gd name="connsiteY60" fmla="*/ 63680 h 127359"/>
              <a:gd name="connsiteX61" fmla="*/ 889763 w 1523985"/>
              <a:gd name="connsiteY61" fmla="*/ 75857 h 127359"/>
              <a:gd name="connsiteX62" fmla="*/ 865380 w 1523985"/>
              <a:gd name="connsiteY62" fmla="*/ 75857 h 127359"/>
              <a:gd name="connsiteX63" fmla="*/ 853202 w 1523985"/>
              <a:gd name="connsiteY63" fmla="*/ 63680 h 127359"/>
              <a:gd name="connsiteX64" fmla="*/ 865380 w 1523985"/>
              <a:gd name="connsiteY64" fmla="*/ 51502 h 127359"/>
              <a:gd name="connsiteX65" fmla="*/ 889763 w 1523985"/>
              <a:gd name="connsiteY65" fmla="*/ 51502 h 127359"/>
              <a:gd name="connsiteX66" fmla="*/ 889763 w 1523985"/>
              <a:gd name="connsiteY66" fmla="*/ 51502 h 127359"/>
              <a:gd name="connsiteX67" fmla="*/ 792314 w 1523985"/>
              <a:gd name="connsiteY67" fmla="*/ 51502 h 127359"/>
              <a:gd name="connsiteX68" fmla="*/ 804491 w 1523985"/>
              <a:gd name="connsiteY68" fmla="*/ 63680 h 127359"/>
              <a:gd name="connsiteX69" fmla="*/ 792314 w 1523985"/>
              <a:gd name="connsiteY69" fmla="*/ 75857 h 127359"/>
              <a:gd name="connsiteX70" fmla="*/ 767931 w 1523985"/>
              <a:gd name="connsiteY70" fmla="*/ 75857 h 127359"/>
              <a:gd name="connsiteX71" fmla="*/ 755753 w 1523985"/>
              <a:gd name="connsiteY71" fmla="*/ 63680 h 127359"/>
              <a:gd name="connsiteX72" fmla="*/ 767931 w 1523985"/>
              <a:gd name="connsiteY72" fmla="*/ 51502 h 127359"/>
              <a:gd name="connsiteX73" fmla="*/ 792314 w 1523985"/>
              <a:gd name="connsiteY73" fmla="*/ 51502 h 127359"/>
              <a:gd name="connsiteX74" fmla="*/ 792314 w 1523985"/>
              <a:gd name="connsiteY74" fmla="*/ 51502 h 127359"/>
              <a:gd name="connsiteX75" fmla="*/ 694865 w 1523985"/>
              <a:gd name="connsiteY75" fmla="*/ 51502 h 127359"/>
              <a:gd name="connsiteX76" fmla="*/ 707043 w 1523985"/>
              <a:gd name="connsiteY76" fmla="*/ 63680 h 127359"/>
              <a:gd name="connsiteX77" fmla="*/ 694865 w 1523985"/>
              <a:gd name="connsiteY77" fmla="*/ 75857 h 127359"/>
              <a:gd name="connsiteX78" fmla="*/ 670483 w 1523985"/>
              <a:gd name="connsiteY78" fmla="*/ 75857 h 127359"/>
              <a:gd name="connsiteX79" fmla="*/ 658305 w 1523985"/>
              <a:gd name="connsiteY79" fmla="*/ 63680 h 127359"/>
              <a:gd name="connsiteX80" fmla="*/ 670483 w 1523985"/>
              <a:gd name="connsiteY80" fmla="*/ 51502 h 127359"/>
              <a:gd name="connsiteX81" fmla="*/ 694865 w 1523985"/>
              <a:gd name="connsiteY81" fmla="*/ 51502 h 127359"/>
              <a:gd name="connsiteX82" fmla="*/ 694865 w 1523985"/>
              <a:gd name="connsiteY82" fmla="*/ 51502 h 127359"/>
              <a:gd name="connsiteX83" fmla="*/ 597416 w 1523985"/>
              <a:gd name="connsiteY83" fmla="*/ 51502 h 127359"/>
              <a:gd name="connsiteX84" fmla="*/ 609594 w 1523985"/>
              <a:gd name="connsiteY84" fmla="*/ 63680 h 127359"/>
              <a:gd name="connsiteX85" fmla="*/ 597416 w 1523985"/>
              <a:gd name="connsiteY85" fmla="*/ 75857 h 127359"/>
              <a:gd name="connsiteX86" fmla="*/ 573034 w 1523985"/>
              <a:gd name="connsiteY86" fmla="*/ 75857 h 127359"/>
              <a:gd name="connsiteX87" fmla="*/ 560856 w 1523985"/>
              <a:gd name="connsiteY87" fmla="*/ 63680 h 127359"/>
              <a:gd name="connsiteX88" fmla="*/ 573034 w 1523985"/>
              <a:gd name="connsiteY88" fmla="*/ 51502 h 127359"/>
              <a:gd name="connsiteX89" fmla="*/ 597416 w 1523985"/>
              <a:gd name="connsiteY89" fmla="*/ 51502 h 127359"/>
              <a:gd name="connsiteX90" fmla="*/ 597416 w 1523985"/>
              <a:gd name="connsiteY90" fmla="*/ 51502 h 127359"/>
              <a:gd name="connsiteX91" fmla="*/ 499968 w 1523985"/>
              <a:gd name="connsiteY91" fmla="*/ 51502 h 127359"/>
              <a:gd name="connsiteX92" fmla="*/ 512146 w 1523985"/>
              <a:gd name="connsiteY92" fmla="*/ 63680 h 127359"/>
              <a:gd name="connsiteX93" fmla="*/ 499968 w 1523985"/>
              <a:gd name="connsiteY93" fmla="*/ 75857 h 127359"/>
              <a:gd name="connsiteX94" fmla="*/ 475585 w 1523985"/>
              <a:gd name="connsiteY94" fmla="*/ 75857 h 127359"/>
              <a:gd name="connsiteX95" fmla="*/ 463408 w 1523985"/>
              <a:gd name="connsiteY95" fmla="*/ 63680 h 127359"/>
              <a:gd name="connsiteX96" fmla="*/ 475585 w 1523985"/>
              <a:gd name="connsiteY96" fmla="*/ 51502 h 127359"/>
              <a:gd name="connsiteX97" fmla="*/ 499968 w 1523985"/>
              <a:gd name="connsiteY97" fmla="*/ 51502 h 127359"/>
              <a:gd name="connsiteX98" fmla="*/ 499968 w 1523985"/>
              <a:gd name="connsiteY98" fmla="*/ 51502 h 127359"/>
              <a:gd name="connsiteX99" fmla="*/ 402519 w 1523985"/>
              <a:gd name="connsiteY99" fmla="*/ 51502 h 127359"/>
              <a:gd name="connsiteX100" fmla="*/ 414697 w 1523985"/>
              <a:gd name="connsiteY100" fmla="*/ 63680 h 127359"/>
              <a:gd name="connsiteX101" fmla="*/ 402519 w 1523985"/>
              <a:gd name="connsiteY101" fmla="*/ 75857 h 127359"/>
              <a:gd name="connsiteX102" fmla="*/ 378137 w 1523985"/>
              <a:gd name="connsiteY102" fmla="*/ 75857 h 127359"/>
              <a:gd name="connsiteX103" fmla="*/ 365959 w 1523985"/>
              <a:gd name="connsiteY103" fmla="*/ 63680 h 127359"/>
              <a:gd name="connsiteX104" fmla="*/ 378137 w 1523985"/>
              <a:gd name="connsiteY104" fmla="*/ 51502 h 127359"/>
              <a:gd name="connsiteX105" fmla="*/ 402519 w 1523985"/>
              <a:gd name="connsiteY105" fmla="*/ 51502 h 127359"/>
              <a:gd name="connsiteX106" fmla="*/ 402519 w 1523985"/>
              <a:gd name="connsiteY106" fmla="*/ 51502 h 127359"/>
              <a:gd name="connsiteX107" fmla="*/ 305071 w 1523985"/>
              <a:gd name="connsiteY107" fmla="*/ 51502 h 127359"/>
              <a:gd name="connsiteX108" fmla="*/ 317248 w 1523985"/>
              <a:gd name="connsiteY108" fmla="*/ 63680 h 127359"/>
              <a:gd name="connsiteX109" fmla="*/ 305071 w 1523985"/>
              <a:gd name="connsiteY109" fmla="*/ 75857 h 127359"/>
              <a:gd name="connsiteX110" fmla="*/ 280688 w 1523985"/>
              <a:gd name="connsiteY110" fmla="*/ 75857 h 127359"/>
              <a:gd name="connsiteX111" fmla="*/ 268510 w 1523985"/>
              <a:gd name="connsiteY111" fmla="*/ 63680 h 127359"/>
              <a:gd name="connsiteX112" fmla="*/ 280688 w 1523985"/>
              <a:gd name="connsiteY112" fmla="*/ 51502 h 127359"/>
              <a:gd name="connsiteX113" fmla="*/ 305071 w 1523985"/>
              <a:gd name="connsiteY113" fmla="*/ 51502 h 127359"/>
              <a:gd name="connsiteX114" fmla="*/ 305071 w 1523985"/>
              <a:gd name="connsiteY114" fmla="*/ 51502 h 12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523985" h="127359">
                <a:moveTo>
                  <a:pt x="183239" y="75857"/>
                </a:moveTo>
                <a:cubicBezTo>
                  <a:pt x="176535" y="75857"/>
                  <a:pt x="171062" y="70411"/>
                  <a:pt x="171062" y="63680"/>
                </a:cubicBezTo>
                <a:cubicBezTo>
                  <a:pt x="171062" y="56948"/>
                  <a:pt x="176535" y="51502"/>
                  <a:pt x="183239" y="51502"/>
                </a:cubicBezTo>
                <a:lnTo>
                  <a:pt x="207622" y="51502"/>
                </a:lnTo>
                <a:cubicBezTo>
                  <a:pt x="214327" y="51502"/>
                  <a:pt x="219800" y="56948"/>
                  <a:pt x="219800" y="63680"/>
                </a:cubicBezTo>
                <a:cubicBezTo>
                  <a:pt x="219800" y="70411"/>
                  <a:pt x="214327" y="75857"/>
                  <a:pt x="207622" y="75857"/>
                </a:cubicBezTo>
                <a:lnTo>
                  <a:pt x="183239" y="75857"/>
                </a:lnTo>
                <a:lnTo>
                  <a:pt x="183239" y="75857"/>
                </a:lnTo>
                <a:close/>
                <a:moveTo>
                  <a:pt x="84614" y="63680"/>
                </a:moveTo>
                <a:cubicBezTo>
                  <a:pt x="84614" y="87022"/>
                  <a:pt x="65677" y="105987"/>
                  <a:pt x="42307" y="105987"/>
                </a:cubicBezTo>
                <a:cubicBezTo>
                  <a:pt x="18937" y="105987"/>
                  <a:pt x="0" y="87050"/>
                  <a:pt x="0" y="63680"/>
                </a:cubicBezTo>
                <a:cubicBezTo>
                  <a:pt x="0" y="40309"/>
                  <a:pt x="18937" y="21372"/>
                  <a:pt x="42307" y="21372"/>
                </a:cubicBezTo>
                <a:cubicBezTo>
                  <a:pt x="65677" y="21400"/>
                  <a:pt x="84614" y="40337"/>
                  <a:pt x="84614" y="63680"/>
                </a:cubicBezTo>
                <a:lnTo>
                  <a:pt x="84614" y="63680"/>
                </a:lnTo>
                <a:close/>
                <a:moveTo>
                  <a:pt x="1408202" y="0"/>
                </a:moveTo>
                <a:lnTo>
                  <a:pt x="1523985" y="63680"/>
                </a:lnTo>
                <a:lnTo>
                  <a:pt x="1408202" y="127359"/>
                </a:lnTo>
                <a:lnTo>
                  <a:pt x="1408202" y="0"/>
                </a:lnTo>
                <a:lnTo>
                  <a:pt x="1408202" y="0"/>
                </a:lnTo>
                <a:close/>
                <a:moveTo>
                  <a:pt x="1377005" y="51502"/>
                </a:moveTo>
                <a:cubicBezTo>
                  <a:pt x="1383710" y="51502"/>
                  <a:pt x="1389183" y="56948"/>
                  <a:pt x="1389183" y="63680"/>
                </a:cubicBezTo>
                <a:cubicBezTo>
                  <a:pt x="1389183" y="70411"/>
                  <a:pt x="1383710" y="75857"/>
                  <a:pt x="1377005" y="75857"/>
                </a:cubicBezTo>
                <a:lnTo>
                  <a:pt x="1352623" y="75857"/>
                </a:lnTo>
                <a:cubicBezTo>
                  <a:pt x="1345919" y="75857"/>
                  <a:pt x="1340445" y="70411"/>
                  <a:pt x="1340445" y="63680"/>
                </a:cubicBezTo>
                <a:cubicBezTo>
                  <a:pt x="1340445" y="56948"/>
                  <a:pt x="1345919" y="51502"/>
                  <a:pt x="1352623" y="51502"/>
                </a:cubicBezTo>
                <a:lnTo>
                  <a:pt x="1377005" y="51502"/>
                </a:lnTo>
                <a:lnTo>
                  <a:pt x="1377005" y="51502"/>
                </a:lnTo>
                <a:close/>
                <a:moveTo>
                  <a:pt x="1279557" y="51502"/>
                </a:moveTo>
                <a:cubicBezTo>
                  <a:pt x="1286289" y="51502"/>
                  <a:pt x="1291735" y="56948"/>
                  <a:pt x="1291735" y="63680"/>
                </a:cubicBezTo>
                <a:cubicBezTo>
                  <a:pt x="1291735" y="70411"/>
                  <a:pt x="1286289" y="75857"/>
                  <a:pt x="1279557" y="75857"/>
                </a:cubicBezTo>
                <a:lnTo>
                  <a:pt x="1255174" y="75857"/>
                </a:lnTo>
                <a:cubicBezTo>
                  <a:pt x="1248470" y="75857"/>
                  <a:pt x="1242997" y="70411"/>
                  <a:pt x="1242997" y="63680"/>
                </a:cubicBezTo>
                <a:cubicBezTo>
                  <a:pt x="1242997" y="56948"/>
                  <a:pt x="1248470" y="51502"/>
                  <a:pt x="1255174" y="51502"/>
                </a:cubicBezTo>
                <a:lnTo>
                  <a:pt x="1279557" y="51502"/>
                </a:lnTo>
                <a:lnTo>
                  <a:pt x="1279557" y="51502"/>
                </a:lnTo>
                <a:close/>
                <a:moveTo>
                  <a:pt x="1182108" y="51502"/>
                </a:moveTo>
                <a:cubicBezTo>
                  <a:pt x="1188813" y="51502"/>
                  <a:pt x="1194286" y="56948"/>
                  <a:pt x="1194286" y="63680"/>
                </a:cubicBezTo>
                <a:cubicBezTo>
                  <a:pt x="1194286" y="70411"/>
                  <a:pt x="1188813" y="75857"/>
                  <a:pt x="1182108" y="75857"/>
                </a:cubicBezTo>
                <a:lnTo>
                  <a:pt x="1157726" y="75857"/>
                </a:lnTo>
                <a:cubicBezTo>
                  <a:pt x="1151021" y="75857"/>
                  <a:pt x="1145548" y="70411"/>
                  <a:pt x="1145548" y="63680"/>
                </a:cubicBezTo>
                <a:cubicBezTo>
                  <a:pt x="1145548" y="56948"/>
                  <a:pt x="1151021" y="51502"/>
                  <a:pt x="1157726" y="51502"/>
                </a:cubicBezTo>
                <a:lnTo>
                  <a:pt x="1182108" y="51502"/>
                </a:lnTo>
                <a:lnTo>
                  <a:pt x="1182108" y="51502"/>
                </a:lnTo>
                <a:close/>
                <a:moveTo>
                  <a:pt x="1084660" y="51502"/>
                </a:moveTo>
                <a:cubicBezTo>
                  <a:pt x="1091364" y="51502"/>
                  <a:pt x="1096837" y="56948"/>
                  <a:pt x="1096837" y="63680"/>
                </a:cubicBezTo>
                <a:cubicBezTo>
                  <a:pt x="1096837" y="70411"/>
                  <a:pt x="1091364" y="75857"/>
                  <a:pt x="1084660" y="75857"/>
                </a:cubicBezTo>
                <a:lnTo>
                  <a:pt x="1060277" y="75857"/>
                </a:lnTo>
                <a:cubicBezTo>
                  <a:pt x="1053572" y="75857"/>
                  <a:pt x="1048099" y="70411"/>
                  <a:pt x="1048099" y="63680"/>
                </a:cubicBezTo>
                <a:cubicBezTo>
                  <a:pt x="1048099" y="56948"/>
                  <a:pt x="1053572" y="51502"/>
                  <a:pt x="1060277" y="51502"/>
                </a:cubicBezTo>
                <a:lnTo>
                  <a:pt x="1084660" y="51502"/>
                </a:lnTo>
                <a:lnTo>
                  <a:pt x="1084660" y="51502"/>
                </a:lnTo>
                <a:close/>
                <a:moveTo>
                  <a:pt x="987211" y="51502"/>
                </a:moveTo>
                <a:cubicBezTo>
                  <a:pt x="993915" y="51502"/>
                  <a:pt x="999389" y="56948"/>
                  <a:pt x="999389" y="63680"/>
                </a:cubicBezTo>
                <a:cubicBezTo>
                  <a:pt x="999389" y="70411"/>
                  <a:pt x="993915" y="75857"/>
                  <a:pt x="987211" y="75857"/>
                </a:cubicBezTo>
                <a:lnTo>
                  <a:pt x="962828" y="75857"/>
                </a:lnTo>
                <a:cubicBezTo>
                  <a:pt x="956124" y="75857"/>
                  <a:pt x="950651" y="70411"/>
                  <a:pt x="950651" y="63680"/>
                </a:cubicBezTo>
                <a:cubicBezTo>
                  <a:pt x="950651" y="56948"/>
                  <a:pt x="956124" y="51502"/>
                  <a:pt x="962828" y="51502"/>
                </a:cubicBezTo>
                <a:lnTo>
                  <a:pt x="987211" y="51502"/>
                </a:lnTo>
                <a:lnTo>
                  <a:pt x="987211" y="51502"/>
                </a:lnTo>
                <a:close/>
                <a:moveTo>
                  <a:pt x="889763" y="51502"/>
                </a:moveTo>
                <a:cubicBezTo>
                  <a:pt x="896467" y="51502"/>
                  <a:pt x="901940" y="56948"/>
                  <a:pt x="901940" y="63680"/>
                </a:cubicBezTo>
                <a:cubicBezTo>
                  <a:pt x="901940" y="70411"/>
                  <a:pt x="896467" y="75857"/>
                  <a:pt x="889763" y="75857"/>
                </a:cubicBezTo>
                <a:lnTo>
                  <a:pt x="865380" y="75857"/>
                </a:lnTo>
                <a:cubicBezTo>
                  <a:pt x="858675" y="75857"/>
                  <a:pt x="853202" y="70411"/>
                  <a:pt x="853202" y="63680"/>
                </a:cubicBezTo>
                <a:cubicBezTo>
                  <a:pt x="853202" y="56948"/>
                  <a:pt x="858675" y="51502"/>
                  <a:pt x="865380" y="51502"/>
                </a:cubicBezTo>
                <a:lnTo>
                  <a:pt x="889763" y="51502"/>
                </a:lnTo>
                <a:lnTo>
                  <a:pt x="889763" y="51502"/>
                </a:lnTo>
                <a:close/>
                <a:moveTo>
                  <a:pt x="792314" y="51502"/>
                </a:moveTo>
                <a:cubicBezTo>
                  <a:pt x="799018" y="51502"/>
                  <a:pt x="804491" y="56948"/>
                  <a:pt x="804491" y="63680"/>
                </a:cubicBezTo>
                <a:cubicBezTo>
                  <a:pt x="804491" y="70411"/>
                  <a:pt x="799018" y="75857"/>
                  <a:pt x="792314" y="75857"/>
                </a:cubicBezTo>
                <a:lnTo>
                  <a:pt x="767931" y="75857"/>
                </a:lnTo>
                <a:cubicBezTo>
                  <a:pt x="761226" y="75857"/>
                  <a:pt x="755753" y="70411"/>
                  <a:pt x="755753" y="63680"/>
                </a:cubicBezTo>
                <a:cubicBezTo>
                  <a:pt x="755753" y="56948"/>
                  <a:pt x="761226" y="51502"/>
                  <a:pt x="767931" y="51502"/>
                </a:cubicBezTo>
                <a:lnTo>
                  <a:pt x="792314" y="51502"/>
                </a:lnTo>
                <a:lnTo>
                  <a:pt x="792314" y="51502"/>
                </a:lnTo>
                <a:close/>
                <a:moveTo>
                  <a:pt x="694865" y="51502"/>
                </a:moveTo>
                <a:cubicBezTo>
                  <a:pt x="701570" y="51502"/>
                  <a:pt x="707043" y="56948"/>
                  <a:pt x="707043" y="63680"/>
                </a:cubicBezTo>
                <a:cubicBezTo>
                  <a:pt x="707043" y="70411"/>
                  <a:pt x="701570" y="75857"/>
                  <a:pt x="694865" y="75857"/>
                </a:cubicBezTo>
                <a:lnTo>
                  <a:pt x="670483" y="75857"/>
                </a:lnTo>
                <a:cubicBezTo>
                  <a:pt x="663778" y="75857"/>
                  <a:pt x="658305" y="70411"/>
                  <a:pt x="658305" y="63680"/>
                </a:cubicBezTo>
                <a:cubicBezTo>
                  <a:pt x="658305" y="56948"/>
                  <a:pt x="663778" y="51502"/>
                  <a:pt x="670483" y="51502"/>
                </a:cubicBezTo>
                <a:lnTo>
                  <a:pt x="694865" y="51502"/>
                </a:lnTo>
                <a:lnTo>
                  <a:pt x="694865" y="51502"/>
                </a:lnTo>
                <a:close/>
                <a:moveTo>
                  <a:pt x="597416" y="51502"/>
                </a:moveTo>
                <a:cubicBezTo>
                  <a:pt x="604121" y="51502"/>
                  <a:pt x="609594" y="56948"/>
                  <a:pt x="609594" y="63680"/>
                </a:cubicBezTo>
                <a:cubicBezTo>
                  <a:pt x="609594" y="70411"/>
                  <a:pt x="604121" y="75857"/>
                  <a:pt x="597416" y="75857"/>
                </a:cubicBezTo>
                <a:lnTo>
                  <a:pt x="573034" y="75857"/>
                </a:lnTo>
                <a:cubicBezTo>
                  <a:pt x="566329" y="75857"/>
                  <a:pt x="560856" y="70411"/>
                  <a:pt x="560856" y="63680"/>
                </a:cubicBezTo>
                <a:cubicBezTo>
                  <a:pt x="560856" y="56948"/>
                  <a:pt x="566329" y="51502"/>
                  <a:pt x="573034" y="51502"/>
                </a:cubicBezTo>
                <a:lnTo>
                  <a:pt x="597416" y="51502"/>
                </a:lnTo>
                <a:lnTo>
                  <a:pt x="597416" y="51502"/>
                </a:lnTo>
                <a:close/>
                <a:moveTo>
                  <a:pt x="499968" y="51502"/>
                </a:moveTo>
                <a:cubicBezTo>
                  <a:pt x="506673" y="51502"/>
                  <a:pt x="512146" y="56948"/>
                  <a:pt x="512146" y="63680"/>
                </a:cubicBezTo>
                <a:cubicBezTo>
                  <a:pt x="512146" y="70411"/>
                  <a:pt x="506700" y="75857"/>
                  <a:pt x="499968" y="75857"/>
                </a:cubicBezTo>
                <a:lnTo>
                  <a:pt x="475585" y="75857"/>
                </a:lnTo>
                <a:cubicBezTo>
                  <a:pt x="468881" y="75857"/>
                  <a:pt x="463408" y="70411"/>
                  <a:pt x="463408" y="63680"/>
                </a:cubicBezTo>
                <a:cubicBezTo>
                  <a:pt x="463408" y="56948"/>
                  <a:pt x="468881" y="51502"/>
                  <a:pt x="475585" y="51502"/>
                </a:cubicBezTo>
                <a:lnTo>
                  <a:pt x="499968" y="51502"/>
                </a:lnTo>
                <a:lnTo>
                  <a:pt x="499968" y="51502"/>
                </a:lnTo>
                <a:close/>
                <a:moveTo>
                  <a:pt x="402519" y="51502"/>
                </a:moveTo>
                <a:cubicBezTo>
                  <a:pt x="409224" y="51502"/>
                  <a:pt x="414697" y="56948"/>
                  <a:pt x="414697" y="63680"/>
                </a:cubicBezTo>
                <a:cubicBezTo>
                  <a:pt x="414697" y="70411"/>
                  <a:pt x="409224" y="75857"/>
                  <a:pt x="402519" y="75857"/>
                </a:cubicBezTo>
                <a:lnTo>
                  <a:pt x="378137" y="75857"/>
                </a:lnTo>
                <a:cubicBezTo>
                  <a:pt x="371405" y="75857"/>
                  <a:pt x="365959" y="70411"/>
                  <a:pt x="365959" y="63680"/>
                </a:cubicBezTo>
                <a:cubicBezTo>
                  <a:pt x="365959" y="56948"/>
                  <a:pt x="371405" y="51502"/>
                  <a:pt x="378137" y="51502"/>
                </a:cubicBezTo>
                <a:lnTo>
                  <a:pt x="402519" y="51502"/>
                </a:lnTo>
                <a:lnTo>
                  <a:pt x="402519" y="51502"/>
                </a:lnTo>
                <a:close/>
                <a:moveTo>
                  <a:pt x="305071" y="51502"/>
                </a:moveTo>
                <a:cubicBezTo>
                  <a:pt x="311775" y="51502"/>
                  <a:pt x="317248" y="56948"/>
                  <a:pt x="317248" y="63680"/>
                </a:cubicBezTo>
                <a:cubicBezTo>
                  <a:pt x="317248" y="70411"/>
                  <a:pt x="311775" y="75857"/>
                  <a:pt x="305071" y="75857"/>
                </a:cubicBezTo>
                <a:lnTo>
                  <a:pt x="280688" y="75857"/>
                </a:lnTo>
                <a:cubicBezTo>
                  <a:pt x="273956" y="75857"/>
                  <a:pt x="268510" y="70411"/>
                  <a:pt x="268510" y="63680"/>
                </a:cubicBezTo>
                <a:cubicBezTo>
                  <a:pt x="268510" y="56948"/>
                  <a:pt x="273956" y="51502"/>
                  <a:pt x="280688" y="51502"/>
                </a:cubicBezTo>
                <a:lnTo>
                  <a:pt x="305071" y="51502"/>
                </a:lnTo>
                <a:lnTo>
                  <a:pt x="305071" y="51502"/>
                </a:lnTo>
                <a:close/>
              </a:path>
            </a:pathLst>
          </a:custGeom>
          <a:solidFill>
            <a:schemeClr val="tx1"/>
          </a:solidFill>
          <a:ln w="2736" cap="flat">
            <a:noFill/>
            <a:prstDash val="solid"/>
            <a:miter/>
          </a:ln>
        </p:spPr>
        <p:txBody>
          <a:bodyPr rtlCol="0" anchor="ctr"/>
          <a:lstStyle/>
          <a:p>
            <a:endParaRPr lang="en-US"/>
          </a:p>
        </p:txBody>
      </p:sp>
      <p:sp>
        <p:nvSpPr>
          <p:cNvPr id="84" name="TextBox 83">
            <a:extLst>
              <a:ext uri="{FF2B5EF4-FFF2-40B4-BE49-F238E27FC236}">
                <a16:creationId xmlns:a16="http://schemas.microsoft.com/office/drawing/2014/main" id="{EF9C37EC-B7A8-A5F3-FDEE-A28A2771EB55}"/>
              </a:ext>
            </a:extLst>
          </p:cNvPr>
          <p:cNvSpPr txBox="1"/>
          <p:nvPr/>
        </p:nvSpPr>
        <p:spPr>
          <a:xfrm>
            <a:off x="6352489" y="2332683"/>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85" name="TextBox 84">
            <a:extLst>
              <a:ext uri="{FF2B5EF4-FFF2-40B4-BE49-F238E27FC236}">
                <a16:creationId xmlns:a16="http://schemas.microsoft.com/office/drawing/2014/main" id="{9F1DFAE7-6DC9-E77E-DF98-AEAF0AF58E35}"/>
              </a:ext>
            </a:extLst>
          </p:cNvPr>
          <p:cNvSpPr txBox="1"/>
          <p:nvPr/>
        </p:nvSpPr>
        <p:spPr>
          <a:xfrm>
            <a:off x="4329084" y="2570654"/>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86" name="TextBox 85">
            <a:extLst>
              <a:ext uri="{FF2B5EF4-FFF2-40B4-BE49-F238E27FC236}">
                <a16:creationId xmlns:a16="http://schemas.microsoft.com/office/drawing/2014/main" id="{E98B930E-7528-606F-0394-C8A194F0E914}"/>
              </a:ext>
            </a:extLst>
          </p:cNvPr>
          <p:cNvSpPr txBox="1"/>
          <p:nvPr/>
        </p:nvSpPr>
        <p:spPr>
          <a:xfrm>
            <a:off x="4490596" y="4903122"/>
            <a:ext cx="1152744" cy="307777"/>
          </a:xfrm>
          <a:prstGeom prst="rect">
            <a:avLst/>
          </a:prstGeom>
          <a:noFill/>
        </p:spPr>
        <p:txBody>
          <a:bodyPr wrap="square" rtlCol="0">
            <a:spAutoFit/>
          </a:bodyPr>
          <a:lstStyle/>
          <a:p>
            <a:pPr algn="ctr" rtl="1"/>
            <a:r>
              <a:rPr lang="fa-IR" sz="1400" dirty="0">
                <a:cs typeface="B Titr" panose="00000700000000000000" pitchFamily="2" charset="-78"/>
              </a:rPr>
              <a:t>تیترعنوان</a:t>
            </a:r>
            <a:endParaRPr lang="en-US" sz="1400" dirty="0">
              <a:cs typeface="B Titr" panose="00000700000000000000" pitchFamily="2" charset="-78"/>
            </a:endParaRPr>
          </a:p>
        </p:txBody>
      </p:sp>
      <p:sp>
        <p:nvSpPr>
          <p:cNvPr id="87" name="TextBox 86">
            <a:extLst>
              <a:ext uri="{FF2B5EF4-FFF2-40B4-BE49-F238E27FC236}">
                <a16:creationId xmlns:a16="http://schemas.microsoft.com/office/drawing/2014/main" id="{20379D50-1C97-423A-3DB1-281425AB0915}"/>
              </a:ext>
            </a:extLst>
          </p:cNvPr>
          <p:cNvSpPr txBox="1"/>
          <p:nvPr/>
        </p:nvSpPr>
        <p:spPr>
          <a:xfrm>
            <a:off x="6468664" y="5563465"/>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88" name="TextBox 87">
            <a:extLst>
              <a:ext uri="{FF2B5EF4-FFF2-40B4-BE49-F238E27FC236}">
                <a16:creationId xmlns:a16="http://schemas.microsoft.com/office/drawing/2014/main" id="{CAB32A0C-5EDE-F13D-AD4B-1150B9D10E64}"/>
              </a:ext>
            </a:extLst>
          </p:cNvPr>
          <p:cNvSpPr txBox="1"/>
          <p:nvPr/>
        </p:nvSpPr>
        <p:spPr>
          <a:xfrm>
            <a:off x="9373242" y="2295555"/>
            <a:ext cx="2138193" cy="1223412"/>
          </a:xfrm>
          <a:prstGeom prst="rect">
            <a:avLst/>
          </a:prstGeom>
          <a:noFill/>
        </p:spPr>
        <p:txBody>
          <a:bodyPr wrap="square">
            <a:spAutoFit/>
          </a:bodyPr>
          <a:lstStyle/>
          <a:p>
            <a:pPr algn="justLow" rtl="1">
              <a:lnSpc>
                <a:spcPct val="150000"/>
              </a:lnSpc>
            </a:pPr>
            <a:r>
              <a:rPr lang="fa-IR" sz="1400" b="1" dirty="0">
                <a:latin typeface="Kalameh" pitchFamily="2" charset="-78"/>
                <a:cs typeface="B Yekan" panose="00000400000000000000" pitchFamily="2" charset="-78"/>
              </a:rPr>
              <a:t>تیتر عنوان را وارد نمایید</a:t>
            </a:r>
          </a:p>
          <a:p>
            <a:pPr algn="justLow" rtl="1">
              <a:lnSpc>
                <a:spcPct val="150000"/>
              </a:lnSpc>
            </a:pPr>
            <a:r>
              <a:rPr lang="fa-IR" sz="12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cs typeface="B Yekan" panose="00000400000000000000" pitchFamily="2" charset="-78"/>
            </a:endParaRPr>
          </a:p>
        </p:txBody>
      </p:sp>
      <p:sp>
        <p:nvSpPr>
          <p:cNvPr id="89" name="TextBox 88">
            <a:extLst>
              <a:ext uri="{FF2B5EF4-FFF2-40B4-BE49-F238E27FC236}">
                <a16:creationId xmlns:a16="http://schemas.microsoft.com/office/drawing/2014/main" id="{513DB1F1-5932-E05B-ECF6-3967B304FBCF}"/>
              </a:ext>
            </a:extLst>
          </p:cNvPr>
          <p:cNvSpPr txBox="1"/>
          <p:nvPr/>
        </p:nvSpPr>
        <p:spPr>
          <a:xfrm>
            <a:off x="9319158" y="4598265"/>
            <a:ext cx="2138193" cy="1223412"/>
          </a:xfrm>
          <a:prstGeom prst="rect">
            <a:avLst/>
          </a:prstGeom>
          <a:noFill/>
        </p:spPr>
        <p:txBody>
          <a:bodyPr wrap="square">
            <a:spAutoFit/>
          </a:bodyPr>
          <a:lstStyle/>
          <a:p>
            <a:pPr algn="justLow" rtl="1">
              <a:lnSpc>
                <a:spcPct val="150000"/>
              </a:lnSpc>
            </a:pPr>
            <a:r>
              <a:rPr lang="fa-IR" sz="1400" b="1" dirty="0">
                <a:latin typeface="Kalameh" pitchFamily="2" charset="-78"/>
                <a:cs typeface="B Yekan" panose="00000400000000000000" pitchFamily="2" charset="-78"/>
              </a:rPr>
              <a:t>تیتر عنوان را وارد نمایید</a:t>
            </a:r>
          </a:p>
          <a:p>
            <a:pPr algn="justLow" rtl="1">
              <a:lnSpc>
                <a:spcPct val="150000"/>
              </a:lnSpc>
            </a:pPr>
            <a:r>
              <a:rPr lang="fa-IR" sz="12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cs typeface="B Yekan" panose="00000400000000000000" pitchFamily="2" charset="-78"/>
            </a:endParaRPr>
          </a:p>
        </p:txBody>
      </p:sp>
      <p:sp>
        <p:nvSpPr>
          <p:cNvPr id="90" name="TextBox 89">
            <a:extLst>
              <a:ext uri="{FF2B5EF4-FFF2-40B4-BE49-F238E27FC236}">
                <a16:creationId xmlns:a16="http://schemas.microsoft.com/office/drawing/2014/main" id="{99D0D270-4F64-6705-F13F-9B3779086578}"/>
              </a:ext>
            </a:extLst>
          </p:cNvPr>
          <p:cNvSpPr txBox="1"/>
          <p:nvPr/>
        </p:nvSpPr>
        <p:spPr>
          <a:xfrm>
            <a:off x="1128876" y="2465873"/>
            <a:ext cx="2138193" cy="1223412"/>
          </a:xfrm>
          <a:prstGeom prst="rect">
            <a:avLst/>
          </a:prstGeom>
          <a:noFill/>
        </p:spPr>
        <p:txBody>
          <a:bodyPr wrap="square">
            <a:spAutoFit/>
          </a:bodyPr>
          <a:lstStyle/>
          <a:p>
            <a:pPr algn="justLow" rtl="1">
              <a:lnSpc>
                <a:spcPct val="150000"/>
              </a:lnSpc>
            </a:pPr>
            <a:r>
              <a:rPr lang="fa-IR" sz="1400" b="1" dirty="0">
                <a:latin typeface="Kalameh" pitchFamily="2" charset="-78"/>
                <a:cs typeface="B Yekan" panose="00000400000000000000" pitchFamily="2" charset="-78"/>
              </a:rPr>
              <a:t>تیتر عنوان را وارد نمایید</a:t>
            </a:r>
          </a:p>
          <a:p>
            <a:pPr algn="justLow" rtl="1">
              <a:lnSpc>
                <a:spcPct val="150000"/>
              </a:lnSpc>
            </a:pPr>
            <a:r>
              <a:rPr lang="fa-IR" sz="12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cs typeface="B Yekan" panose="00000400000000000000" pitchFamily="2" charset="-78"/>
            </a:endParaRPr>
          </a:p>
        </p:txBody>
      </p:sp>
      <p:sp>
        <p:nvSpPr>
          <p:cNvPr id="91" name="TextBox 90">
            <a:extLst>
              <a:ext uri="{FF2B5EF4-FFF2-40B4-BE49-F238E27FC236}">
                <a16:creationId xmlns:a16="http://schemas.microsoft.com/office/drawing/2014/main" id="{57C751A5-61A7-F383-A544-B76074D0D5D0}"/>
              </a:ext>
            </a:extLst>
          </p:cNvPr>
          <p:cNvSpPr txBox="1"/>
          <p:nvPr/>
        </p:nvSpPr>
        <p:spPr>
          <a:xfrm>
            <a:off x="1091896" y="4206603"/>
            <a:ext cx="2138193" cy="1223412"/>
          </a:xfrm>
          <a:prstGeom prst="rect">
            <a:avLst/>
          </a:prstGeom>
          <a:noFill/>
        </p:spPr>
        <p:txBody>
          <a:bodyPr wrap="square">
            <a:spAutoFit/>
          </a:bodyPr>
          <a:lstStyle/>
          <a:p>
            <a:pPr algn="justLow" rtl="1">
              <a:lnSpc>
                <a:spcPct val="150000"/>
              </a:lnSpc>
            </a:pPr>
            <a:r>
              <a:rPr lang="fa-IR" sz="1400" b="1" dirty="0">
                <a:latin typeface="Kalameh" pitchFamily="2" charset="-78"/>
                <a:cs typeface="B Yekan" panose="00000400000000000000" pitchFamily="2" charset="-78"/>
              </a:rPr>
              <a:t>تیتر عنوان را وارد نمایید</a:t>
            </a:r>
          </a:p>
          <a:p>
            <a:pPr algn="justLow" rtl="1">
              <a:lnSpc>
                <a:spcPct val="150000"/>
              </a:lnSpc>
            </a:pPr>
            <a:r>
              <a:rPr lang="fa-IR" sz="12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cs typeface="B Yekan" panose="00000400000000000000" pitchFamily="2" charset="-78"/>
            </a:endParaRPr>
          </a:p>
        </p:txBody>
      </p:sp>
    </p:spTree>
    <p:extLst>
      <p:ext uri="{BB962C8B-B14F-4D97-AF65-F5344CB8AC3E}">
        <p14:creationId xmlns:p14="http://schemas.microsoft.com/office/powerpoint/2010/main" val="4006327148"/>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down)">
                                      <p:cBhvr>
                                        <p:cTn id="15" dur="500"/>
                                        <p:tgtEl>
                                          <p:spTgt spid="4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randombar(horizontal)">
                                      <p:cBhvr>
                                        <p:cTn id="23" dur="500"/>
                                        <p:tgtEl>
                                          <p:spTgt spid="56"/>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randombar(horizontal)">
                                      <p:cBhvr>
                                        <p:cTn id="26" dur="500"/>
                                        <p:tgtEl>
                                          <p:spTgt spid="57"/>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randombar(horizontal)">
                                      <p:cBhvr>
                                        <p:cTn id="29" dur="500"/>
                                        <p:tgtEl>
                                          <p:spTgt spid="58"/>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randombar(horizontal)">
                                      <p:cBhvr>
                                        <p:cTn id="32" dur="500"/>
                                        <p:tgtEl>
                                          <p:spTgt spid="59"/>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9" fill="hold" nodeType="click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additive="base">
                                        <p:cTn id="37" dur="500" fill="hold"/>
                                        <p:tgtEl>
                                          <p:spTgt spid="61"/>
                                        </p:tgtEl>
                                        <p:attrNameLst>
                                          <p:attrName>ppt_x</p:attrName>
                                        </p:attrNameLst>
                                      </p:cBhvr>
                                      <p:tavLst>
                                        <p:tav tm="0">
                                          <p:val>
                                            <p:strVal val="0-#ppt_w/2"/>
                                          </p:val>
                                        </p:tav>
                                        <p:tav tm="100000">
                                          <p:val>
                                            <p:strVal val="#ppt_x"/>
                                          </p:val>
                                        </p:tav>
                                      </p:tavLst>
                                    </p:anim>
                                    <p:anim calcmode="lin" valueType="num">
                                      <p:cBhvr additive="base">
                                        <p:cTn id="38" dur="500" fill="hold"/>
                                        <p:tgtEl>
                                          <p:spTgt spid="61"/>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0"/>
                                  </p:stCondLst>
                                  <p:childTnLst>
                                    <p:set>
                                      <p:cBhvr>
                                        <p:cTn id="40" dur="1" fill="hold">
                                          <p:stCondLst>
                                            <p:cond delay="0"/>
                                          </p:stCondLst>
                                        </p:cTn>
                                        <p:tgtEl>
                                          <p:spTgt spid="85"/>
                                        </p:tgtEl>
                                        <p:attrNameLst>
                                          <p:attrName>style.visibility</p:attrName>
                                        </p:attrNameLst>
                                      </p:cBhvr>
                                      <p:to>
                                        <p:strVal val="visible"/>
                                      </p:to>
                                    </p:set>
                                    <p:anim calcmode="lin" valueType="num">
                                      <p:cBhvr additive="base">
                                        <p:cTn id="41" dur="500" fill="hold"/>
                                        <p:tgtEl>
                                          <p:spTgt spid="85"/>
                                        </p:tgtEl>
                                        <p:attrNameLst>
                                          <p:attrName>ppt_x</p:attrName>
                                        </p:attrNameLst>
                                      </p:cBhvr>
                                      <p:tavLst>
                                        <p:tav tm="0">
                                          <p:val>
                                            <p:strVal val="0-#ppt_w/2"/>
                                          </p:val>
                                        </p:tav>
                                        <p:tav tm="100000">
                                          <p:val>
                                            <p:strVal val="#ppt_x"/>
                                          </p:val>
                                        </p:tav>
                                      </p:tavLst>
                                    </p:anim>
                                    <p:anim calcmode="lin" valueType="num">
                                      <p:cBhvr additive="base">
                                        <p:cTn id="42" dur="500" fill="hold"/>
                                        <p:tgtEl>
                                          <p:spTgt spid="85"/>
                                        </p:tgtEl>
                                        <p:attrNameLst>
                                          <p:attrName>ppt_y</p:attrName>
                                        </p:attrNameLst>
                                      </p:cBhvr>
                                      <p:tavLst>
                                        <p:tav tm="0">
                                          <p:val>
                                            <p:strVal val="0-#ppt_h/2"/>
                                          </p:val>
                                        </p:tav>
                                        <p:tav tm="100000">
                                          <p:val>
                                            <p:strVal val="#ppt_y"/>
                                          </p:val>
                                        </p:tav>
                                      </p:tavLst>
                                    </p:anim>
                                  </p:childTnLst>
                                </p:cTn>
                              </p:par>
                              <p:par>
                                <p:cTn id="43" presetID="2" presetClass="entr" presetSubtype="9" fill="hold" nodeType="withEffect">
                                  <p:stCondLst>
                                    <p:cond delay="0"/>
                                  </p:stCondLst>
                                  <p:childTnLst>
                                    <p:set>
                                      <p:cBhvr>
                                        <p:cTn id="44" dur="1" fill="hold">
                                          <p:stCondLst>
                                            <p:cond delay="0"/>
                                          </p:stCondLst>
                                        </p:cTn>
                                        <p:tgtEl>
                                          <p:spTgt spid="66"/>
                                        </p:tgtEl>
                                        <p:attrNameLst>
                                          <p:attrName>style.visibility</p:attrName>
                                        </p:attrNameLst>
                                      </p:cBhvr>
                                      <p:to>
                                        <p:strVal val="visible"/>
                                      </p:to>
                                    </p:set>
                                    <p:anim calcmode="lin" valueType="num">
                                      <p:cBhvr additive="base">
                                        <p:cTn id="45" dur="500" fill="hold"/>
                                        <p:tgtEl>
                                          <p:spTgt spid="66"/>
                                        </p:tgtEl>
                                        <p:attrNameLst>
                                          <p:attrName>ppt_x</p:attrName>
                                        </p:attrNameLst>
                                      </p:cBhvr>
                                      <p:tavLst>
                                        <p:tav tm="0">
                                          <p:val>
                                            <p:strVal val="0-#ppt_w/2"/>
                                          </p:val>
                                        </p:tav>
                                        <p:tav tm="100000">
                                          <p:val>
                                            <p:strVal val="#ppt_x"/>
                                          </p:val>
                                        </p:tav>
                                      </p:tavLst>
                                    </p:anim>
                                    <p:anim calcmode="lin" valueType="num">
                                      <p:cBhvr additive="base">
                                        <p:cTn id="46" dur="500" fill="hold"/>
                                        <p:tgtEl>
                                          <p:spTgt spid="66"/>
                                        </p:tgtEl>
                                        <p:attrNameLst>
                                          <p:attrName>ppt_y</p:attrName>
                                        </p:attrNameLst>
                                      </p:cBhvr>
                                      <p:tavLst>
                                        <p:tav tm="0">
                                          <p:val>
                                            <p:strVal val="0-#ppt_h/2"/>
                                          </p:val>
                                        </p:tav>
                                        <p:tav tm="100000">
                                          <p:val>
                                            <p:strVal val="#ppt_y"/>
                                          </p:val>
                                        </p:tav>
                                      </p:tavLst>
                                    </p:anim>
                                  </p:childTnLst>
                                </p:cTn>
                              </p:par>
                              <p:par>
                                <p:cTn id="47" presetID="2" presetClass="entr" presetSubtype="9"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 calcmode="lin" valueType="num">
                                      <p:cBhvr additive="base">
                                        <p:cTn id="49" dur="500" fill="hold"/>
                                        <p:tgtEl>
                                          <p:spTgt spid="84"/>
                                        </p:tgtEl>
                                        <p:attrNameLst>
                                          <p:attrName>ppt_x</p:attrName>
                                        </p:attrNameLst>
                                      </p:cBhvr>
                                      <p:tavLst>
                                        <p:tav tm="0">
                                          <p:val>
                                            <p:strVal val="0-#ppt_w/2"/>
                                          </p:val>
                                        </p:tav>
                                        <p:tav tm="100000">
                                          <p:val>
                                            <p:strVal val="#ppt_x"/>
                                          </p:val>
                                        </p:tav>
                                      </p:tavLst>
                                    </p:anim>
                                    <p:anim calcmode="lin" valueType="num">
                                      <p:cBhvr additive="base">
                                        <p:cTn id="50" dur="500" fill="hold"/>
                                        <p:tgtEl>
                                          <p:spTgt spid="84"/>
                                        </p:tgtEl>
                                        <p:attrNameLst>
                                          <p:attrName>ppt_y</p:attrName>
                                        </p:attrNameLst>
                                      </p:cBhvr>
                                      <p:tavLst>
                                        <p:tav tm="0">
                                          <p:val>
                                            <p:strVal val="0-#ppt_h/2"/>
                                          </p:val>
                                        </p:tav>
                                        <p:tav tm="100000">
                                          <p:val>
                                            <p:strVal val="#ppt_y"/>
                                          </p:val>
                                        </p:tav>
                                      </p:tavLst>
                                    </p:anim>
                                  </p:childTnLst>
                                </p:cTn>
                              </p:par>
                              <p:par>
                                <p:cTn id="51" presetID="2" presetClass="entr" presetSubtype="9" fill="hold" grpId="0" nodeType="withEffect">
                                  <p:stCondLst>
                                    <p:cond delay="0"/>
                                  </p:stCondLst>
                                  <p:childTnLst>
                                    <p:set>
                                      <p:cBhvr>
                                        <p:cTn id="52" dur="1" fill="hold">
                                          <p:stCondLst>
                                            <p:cond delay="0"/>
                                          </p:stCondLst>
                                        </p:cTn>
                                        <p:tgtEl>
                                          <p:spTgt spid="87"/>
                                        </p:tgtEl>
                                        <p:attrNameLst>
                                          <p:attrName>style.visibility</p:attrName>
                                        </p:attrNameLst>
                                      </p:cBhvr>
                                      <p:to>
                                        <p:strVal val="visible"/>
                                      </p:to>
                                    </p:set>
                                    <p:anim calcmode="lin" valueType="num">
                                      <p:cBhvr additive="base">
                                        <p:cTn id="53" dur="500" fill="hold"/>
                                        <p:tgtEl>
                                          <p:spTgt spid="87"/>
                                        </p:tgtEl>
                                        <p:attrNameLst>
                                          <p:attrName>ppt_x</p:attrName>
                                        </p:attrNameLst>
                                      </p:cBhvr>
                                      <p:tavLst>
                                        <p:tav tm="0">
                                          <p:val>
                                            <p:strVal val="0-#ppt_w/2"/>
                                          </p:val>
                                        </p:tav>
                                        <p:tav tm="100000">
                                          <p:val>
                                            <p:strVal val="#ppt_x"/>
                                          </p:val>
                                        </p:tav>
                                      </p:tavLst>
                                    </p:anim>
                                    <p:anim calcmode="lin" valueType="num">
                                      <p:cBhvr additive="base">
                                        <p:cTn id="54" dur="500" fill="hold"/>
                                        <p:tgtEl>
                                          <p:spTgt spid="87"/>
                                        </p:tgtEl>
                                        <p:attrNameLst>
                                          <p:attrName>ppt_y</p:attrName>
                                        </p:attrNameLst>
                                      </p:cBhvr>
                                      <p:tavLst>
                                        <p:tav tm="0">
                                          <p:val>
                                            <p:strVal val="0-#ppt_h/2"/>
                                          </p:val>
                                        </p:tav>
                                        <p:tav tm="100000">
                                          <p:val>
                                            <p:strVal val="#ppt_y"/>
                                          </p:val>
                                        </p:tav>
                                      </p:tavLst>
                                    </p:anim>
                                  </p:childTnLst>
                                </p:cTn>
                              </p:par>
                              <p:par>
                                <p:cTn id="55" presetID="2" presetClass="entr" presetSubtype="9" fill="hold" nodeType="with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additive="base">
                                        <p:cTn id="57" dur="500" fill="hold"/>
                                        <p:tgtEl>
                                          <p:spTgt spid="73"/>
                                        </p:tgtEl>
                                        <p:attrNameLst>
                                          <p:attrName>ppt_x</p:attrName>
                                        </p:attrNameLst>
                                      </p:cBhvr>
                                      <p:tavLst>
                                        <p:tav tm="0">
                                          <p:val>
                                            <p:strVal val="0-#ppt_w/2"/>
                                          </p:val>
                                        </p:tav>
                                        <p:tav tm="100000">
                                          <p:val>
                                            <p:strVal val="#ppt_x"/>
                                          </p:val>
                                        </p:tav>
                                      </p:tavLst>
                                    </p:anim>
                                    <p:anim calcmode="lin" valueType="num">
                                      <p:cBhvr additive="base">
                                        <p:cTn id="58" dur="500" fill="hold"/>
                                        <p:tgtEl>
                                          <p:spTgt spid="73"/>
                                        </p:tgtEl>
                                        <p:attrNameLst>
                                          <p:attrName>ppt_y</p:attrName>
                                        </p:attrNameLst>
                                      </p:cBhvr>
                                      <p:tavLst>
                                        <p:tav tm="0">
                                          <p:val>
                                            <p:strVal val="0-#ppt_h/2"/>
                                          </p:val>
                                        </p:tav>
                                        <p:tav tm="100000">
                                          <p:val>
                                            <p:strVal val="#ppt_y"/>
                                          </p:val>
                                        </p:tav>
                                      </p:tavLst>
                                    </p:anim>
                                  </p:childTnLst>
                                </p:cTn>
                              </p:par>
                              <p:par>
                                <p:cTn id="59" presetID="2" presetClass="entr" presetSubtype="9" fill="hold" grpId="0" nodeType="withEffect">
                                  <p:stCondLst>
                                    <p:cond delay="0"/>
                                  </p:stCondLst>
                                  <p:childTnLst>
                                    <p:set>
                                      <p:cBhvr>
                                        <p:cTn id="60" dur="1" fill="hold">
                                          <p:stCondLst>
                                            <p:cond delay="0"/>
                                          </p:stCondLst>
                                        </p:cTn>
                                        <p:tgtEl>
                                          <p:spTgt spid="86"/>
                                        </p:tgtEl>
                                        <p:attrNameLst>
                                          <p:attrName>style.visibility</p:attrName>
                                        </p:attrNameLst>
                                      </p:cBhvr>
                                      <p:to>
                                        <p:strVal val="visible"/>
                                      </p:to>
                                    </p:set>
                                    <p:anim calcmode="lin" valueType="num">
                                      <p:cBhvr additive="base">
                                        <p:cTn id="61" dur="500" fill="hold"/>
                                        <p:tgtEl>
                                          <p:spTgt spid="86"/>
                                        </p:tgtEl>
                                        <p:attrNameLst>
                                          <p:attrName>ppt_x</p:attrName>
                                        </p:attrNameLst>
                                      </p:cBhvr>
                                      <p:tavLst>
                                        <p:tav tm="0">
                                          <p:val>
                                            <p:strVal val="0-#ppt_w/2"/>
                                          </p:val>
                                        </p:tav>
                                        <p:tav tm="100000">
                                          <p:val>
                                            <p:strVal val="#ppt_x"/>
                                          </p:val>
                                        </p:tav>
                                      </p:tavLst>
                                    </p:anim>
                                    <p:anim calcmode="lin" valueType="num">
                                      <p:cBhvr additive="base">
                                        <p:cTn id="62" dur="500" fill="hold"/>
                                        <p:tgtEl>
                                          <p:spTgt spid="86"/>
                                        </p:tgtEl>
                                        <p:attrNameLst>
                                          <p:attrName>ppt_y</p:attrName>
                                        </p:attrNameLst>
                                      </p:cBhvr>
                                      <p:tavLst>
                                        <p:tav tm="0">
                                          <p:val>
                                            <p:strVal val="0-#ppt_h/2"/>
                                          </p:val>
                                        </p:tav>
                                        <p:tav tm="100000">
                                          <p:val>
                                            <p:strVal val="#ppt_y"/>
                                          </p:val>
                                        </p:tav>
                                      </p:tavLst>
                                    </p:anim>
                                  </p:childTnLst>
                                </p:cTn>
                              </p:par>
                              <p:par>
                                <p:cTn id="63" presetID="2" presetClass="entr" presetSubtype="9" fill="hold" grpId="0" nodeType="withEffect">
                                  <p:stCondLst>
                                    <p:cond delay="0"/>
                                  </p:stCondLst>
                                  <p:childTnLst>
                                    <p:set>
                                      <p:cBhvr>
                                        <p:cTn id="64" dur="1" fill="hold">
                                          <p:stCondLst>
                                            <p:cond delay="0"/>
                                          </p:stCondLst>
                                        </p:cTn>
                                        <p:tgtEl>
                                          <p:spTgt spid="60"/>
                                        </p:tgtEl>
                                        <p:attrNameLst>
                                          <p:attrName>style.visibility</p:attrName>
                                        </p:attrNameLst>
                                      </p:cBhvr>
                                      <p:to>
                                        <p:strVal val="visible"/>
                                      </p:to>
                                    </p:set>
                                    <p:anim calcmode="lin" valueType="num">
                                      <p:cBhvr additive="base">
                                        <p:cTn id="65" dur="500" fill="hold"/>
                                        <p:tgtEl>
                                          <p:spTgt spid="60"/>
                                        </p:tgtEl>
                                        <p:attrNameLst>
                                          <p:attrName>ppt_x</p:attrName>
                                        </p:attrNameLst>
                                      </p:cBhvr>
                                      <p:tavLst>
                                        <p:tav tm="0">
                                          <p:val>
                                            <p:strVal val="0-#ppt_w/2"/>
                                          </p:val>
                                        </p:tav>
                                        <p:tav tm="100000">
                                          <p:val>
                                            <p:strVal val="#ppt_x"/>
                                          </p:val>
                                        </p:tav>
                                      </p:tavLst>
                                    </p:anim>
                                    <p:anim calcmode="lin" valueType="num">
                                      <p:cBhvr additive="base">
                                        <p:cTn id="66" dur="500" fill="hold"/>
                                        <p:tgtEl>
                                          <p:spTgt spid="60"/>
                                        </p:tgtEl>
                                        <p:attrNameLst>
                                          <p:attrName>ppt_y</p:attrName>
                                        </p:attrNameLst>
                                      </p:cBhvr>
                                      <p:tavLst>
                                        <p:tav tm="0">
                                          <p:val>
                                            <p:strVal val="0-#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83"/>
                                        </p:tgtEl>
                                        <p:attrNameLst>
                                          <p:attrName>style.visibility</p:attrName>
                                        </p:attrNameLst>
                                      </p:cBhvr>
                                      <p:to>
                                        <p:strVal val="visible"/>
                                      </p:to>
                                    </p:set>
                                    <p:animEffect transition="in" filter="wipe(left)">
                                      <p:cBhvr>
                                        <p:cTn id="71" dur="500"/>
                                        <p:tgtEl>
                                          <p:spTgt spid="83"/>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88"/>
                                        </p:tgtEl>
                                        <p:attrNameLst>
                                          <p:attrName>style.visibility</p:attrName>
                                        </p:attrNameLst>
                                      </p:cBhvr>
                                      <p:to>
                                        <p:strVal val="visible"/>
                                      </p:to>
                                    </p:set>
                                    <p:animEffect transition="in" filter="wipe(down)">
                                      <p:cBhvr>
                                        <p:cTn id="76" dur="500"/>
                                        <p:tgtEl>
                                          <p:spTgt spid="88"/>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2" fill="hold" grpId="0" nodeType="clickEffect">
                                  <p:stCondLst>
                                    <p:cond delay="0"/>
                                  </p:stCondLst>
                                  <p:childTnLst>
                                    <p:set>
                                      <p:cBhvr>
                                        <p:cTn id="80" dur="1" fill="hold">
                                          <p:stCondLst>
                                            <p:cond delay="0"/>
                                          </p:stCondLst>
                                        </p:cTn>
                                        <p:tgtEl>
                                          <p:spTgt spid="80"/>
                                        </p:tgtEl>
                                        <p:attrNameLst>
                                          <p:attrName>style.visibility</p:attrName>
                                        </p:attrNameLst>
                                      </p:cBhvr>
                                      <p:to>
                                        <p:strVal val="visible"/>
                                      </p:to>
                                    </p:set>
                                    <p:animEffect transition="in" filter="wipe(right)">
                                      <p:cBhvr>
                                        <p:cTn id="81" dur="500"/>
                                        <p:tgtEl>
                                          <p:spTgt spid="80"/>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4" fill="hold" grpId="0" nodeType="clickEffect">
                                  <p:stCondLst>
                                    <p:cond delay="0"/>
                                  </p:stCondLst>
                                  <p:childTnLst>
                                    <p:set>
                                      <p:cBhvr>
                                        <p:cTn id="85" dur="1" fill="hold">
                                          <p:stCondLst>
                                            <p:cond delay="0"/>
                                          </p:stCondLst>
                                        </p:cTn>
                                        <p:tgtEl>
                                          <p:spTgt spid="90"/>
                                        </p:tgtEl>
                                        <p:attrNameLst>
                                          <p:attrName>style.visibility</p:attrName>
                                        </p:attrNameLst>
                                      </p:cBhvr>
                                      <p:to>
                                        <p:strVal val="visible"/>
                                      </p:to>
                                    </p:set>
                                    <p:animEffect transition="in" filter="wipe(down)">
                                      <p:cBhvr>
                                        <p:cTn id="86" dur="500"/>
                                        <p:tgtEl>
                                          <p:spTgt spid="90"/>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2" fill="hold" grpId="0" nodeType="clickEffect">
                                  <p:stCondLst>
                                    <p:cond delay="0"/>
                                  </p:stCondLst>
                                  <p:childTnLst>
                                    <p:set>
                                      <p:cBhvr>
                                        <p:cTn id="90" dur="1" fill="hold">
                                          <p:stCondLst>
                                            <p:cond delay="0"/>
                                          </p:stCondLst>
                                        </p:cTn>
                                        <p:tgtEl>
                                          <p:spTgt spid="81"/>
                                        </p:tgtEl>
                                        <p:attrNameLst>
                                          <p:attrName>style.visibility</p:attrName>
                                        </p:attrNameLst>
                                      </p:cBhvr>
                                      <p:to>
                                        <p:strVal val="visible"/>
                                      </p:to>
                                    </p:set>
                                    <p:animEffect transition="in" filter="wipe(right)">
                                      <p:cBhvr>
                                        <p:cTn id="91" dur="500"/>
                                        <p:tgtEl>
                                          <p:spTgt spid="81"/>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4" fill="hold" grpId="0" nodeType="clickEffect">
                                  <p:stCondLst>
                                    <p:cond delay="0"/>
                                  </p:stCondLst>
                                  <p:childTnLst>
                                    <p:set>
                                      <p:cBhvr>
                                        <p:cTn id="95" dur="1" fill="hold">
                                          <p:stCondLst>
                                            <p:cond delay="0"/>
                                          </p:stCondLst>
                                        </p:cTn>
                                        <p:tgtEl>
                                          <p:spTgt spid="91"/>
                                        </p:tgtEl>
                                        <p:attrNameLst>
                                          <p:attrName>style.visibility</p:attrName>
                                        </p:attrNameLst>
                                      </p:cBhvr>
                                      <p:to>
                                        <p:strVal val="visible"/>
                                      </p:to>
                                    </p:set>
                                    <p:animEffect transition="in" filter="wipe(down)">
                                      <p:cBhvr>
                                        <p:cTn id="96" dur="500"/>
                                        <p:tgtEl>
                                          <p:spTgt spid="91"/>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82"/>
                                        </p:tgtEl>
                                        <p:attrNameLst>
                                          <p:attrName>style.visibility</p:attrName>
                                        </p:attrNameLst>
                                      </p:cBhvr>
                                      <p:to>
                                        <p:strVal val="visible"/>
                                      </p:to>
                                    </p:set>
                                    <p:animEffect transition="in" filter="wipe(left)">
                                      <p:cBhvr>
                                        <p:cTn id="101" dur="500"/>
                                        <p:tgtEl>
                                          <p:spTgt spid="82"/>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grpId="0" nodeType="clickEffect">
                                  <p:stCondLst>
                                    <p:cond delay="0"/>
                                  </p:stCondLst>
                                  <p:childTnLst>
                                    <p:set>
                                      <p:cBhvr>
                                        <p:cTn id="105" dur="1" fill="hold">
                                          <p:stCondLst>
                                            <p:cond delay="0"/>
                                          </p:stCondLst>
                                        </p:cTn>
                                        <p:tgtEl>
                                          <p:spTgt spid="89"/>
                                        </p:tgtEl>
                                        <p:attrNameLst>
                                          <p:attrName>style.visibility</p:attrName>
                                        </p:attrNameLst>
                                      </p:cBhvr>
                                      <p:to>
                                        <p:strVal val="visible"/>
                                      </p:to>
                                    </p:set>
                                    <p:animEffect transition="in" filter="wipe(down)">
                                      <p:cBhvr>
                                        <p:cTn id="10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14" grpId="0" animBg="1"/>
      <p:bldP spid="46" grpId="0" animBg="1"/>
      <p:bldP spid="56" grpId="0" animBg="1"/>
      <p:bldP spid="57" grpId="0" animBg="1"/>
      <p:bldP spid="58" grpId="0" animBg="1"/>
      <p:bldP spid="59" grpId="0" animBg="1"/>
      <p:bldP spid="60" grpId="0" animBg="1"/>
      <p:bldP spid="80" grpId="0" animBg="1"/>
      <p:bldP spid="81" grpId="0" animBg="1"/>
      <p:bldP spid="82" grpId="0" animBg="1"/>
      <p:bldP spid="83" grpId="0" animBg="1"/>
      <p:bldP spid="84" grpId="0"/>
      <p:bldP spid="85" grpId="0"/>
      <p:bldP spid="86" grpId="0"/>
      <p:bldP spid="87" grpId="0"/>
      <p:bldP spid="88" grpId="0"/>
      <p:bldP spid="89" grpId="0"/>
      <p:bldP spid="90" grpId="0"/>
      <p:bldP spid="9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FBCECB1-D521-EAA0-DF2E-406D5380418A}"/>
              </a:ext>
            </a:extLst>
          </p:cNvPr>
          <p:cNvGrpSpPr/>
          <p:nvPr/>
        </p:nvGrpSpPr>
        <p:grpSpPr>
          <a:xfrm>
            <a:off x="1509426" y="13063"/>
            <a:ext cx="9055217" cy="542568"/>
            <a:chOff x="1317523" y="0"/>
            <a:chExt cx="9055217" cy="542568"/>
          </a:xfrm>
        </p:grpSpPr>
        <p:pic>
          <p:nvPicPr>
            <p:cNvPr id="4" name="Picture 3">
              <a:extLst>
                <a:ext uri="{FF2B5EF4-FFF2-40B4-BE49-F238E27FC236}">
                  <a16:creationId xmlns:a16="http://schemas.microsoft.com/office/drawing/2014/main" id="{1E0C7E08-8A91-6DB3-3B3D-D126EE5E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350643" y="0"/>
              <a:ext cx="4778477" cy="542568"/>
            </a:xfrm>
            <a:prstGeom prst="rect">
              <a:avLst/>
            </a:prstGeom>
          </p:spPr>
        </p:pic>
        <p:pic>
          <p:nvPicPr>
            <p:cNvPr id="5" name="Picture 4">
              <a:extLst>
                <a:ext uri="{FF2B5EF4-FFF2-40B4-BE49-F238E27FC236}">
                  <a16:creationId xmlns:a16="http://schemas.microsoft.com/office/drawing/2014/main" id="{1F012A7E-55B3-D886-0156-790C13800FCC}"/>
                </a:ext>
              </a:extLst>
            </p:cNvPr>
            <p:cNvPicPr>
              <a:picLocks noChangeAspect="1"/>
            </p:cNvPicPr>
            <p:nvPr/>
          </p:nvPicPr>
          <p:blipFill rotWithShape="1">
            <a:blip r:embed="rId3">
              <a:extLst>
                <a:ext uri="{28A0092B-C50C-407E-A947-70E740481C1C}">
                  <a14:useLocalDpi xmlns:a14="http://schemas.microsoft.com/office/drawing/2010/main" val="0"/>
                </a:ext>
              </a:extLst>
            </a:blip>
            <a:srcRect l="13451"/>
            <a:stretch/>
          </p:blipFill>
          <p:spPr>
            <a:xfrm flipV="1">
              <a:off x="6237027" y="0"/>
              <a:ext cx="4135713" cy="542568"/>
            </a:xfrm>
            <a:prstGeom prst="rect">
              <a:avLst/>
            </a:prstGeom>
          </p:spPr>
        </p:pic>
        <p:pic>
          <p:nvPicPr>
            <p:cNvPr id="6" name="Picture 5">
              <a:extLst>
                <a:ext uri="{FF2B5EF4-FFF2-40B4-BE49-F238E27FC236}">
                  <a16:creationId xmlns:a16="http://schemas.microsoft.com/office/drawing/2014/main" id="{731A3BF9-CB34-9270-F945-730A0342B3EB}"/>
                </a:ext>
              </a:extLst>
            </p:cNvPr>
            <p:cNvPicPr>
              <a:picLocks noChangeAspect="1"/>
            </p:cNvPicPr>
            <p:nvPr/>
          </p:nvPicPr>
          <p:blipFill rotWithShape="1">
            <a:blip r:embed="rId3">
              <a:extLst>
                <a:ext uri="{28A0092B-C50C-407E-A947-70E740481C1C}">
                  <a14:useLocalDpi xmlns:a14="http://schemas.microsoft.com/office/drawing/2010/main" val="0"/>
                </a:ext>
              </a:extLst>
            </a:blip>
            <a:srcRect r="17049"/>
            <a:stretch/>
          </p:blipFill>
          <p:spPr>
            <a:xfrm flipV="1">
              <a:off x="1317523" y="0"/>
              <a:ext cx="3963809" cy="542568"/>
            </a:xfrm>
            <a:prstGeom prst="rect">
              <a:avLst/>
            </a:prstGeom>
          </p:spPr>
        </p:pic>
      </p:grpSp>
      <p:sp>
        <p:nvSpPr>
          <p:cNvPr id="9" name="Rectangle 8">
            <a:extLst>
              <a:ext uri="{FF2B5EF4-FFF2-40B4-BE49-F238E27FC236}">
                <a16:creationId xmlns:a16="http://schemas.microsoft.com/office/drawing/2014/main" id="{42420B8F-F99D-9301-751A-A4A56F691B11}"/>
              </a:ext>
            </a:extLst>
          </p:cNvPr>
          <p:cNvSpPr/>
          <p:nvPr/>
        </p:nvSpPr>
        <p:spPr>
          <a:xfrm>
            <a:off x="0" y="636814"/>
            <a:ext cx="12192000" cy="54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C040F9-3F82-E1BD-7FB8-2045E244023B}"/>
              </a:ext>
            </a:extLst>
          </p:cNvPr>
          <p:cNvSpPr/>
          <p:nvPr/>
        </p:nvSpPr>
        <p:spPr>
          <a:xfrm>
            <a:off x="48491" y="1245917"/>
            <a:ext cx="12095018" cy="554138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A04C3F-57C3-C11D-777B-64663FB2B7EE}"/>
              </a:ext>
            </a:extLst>
          </p:cNvPr>
          <p:cNvCxnSpPr>
            <a:cxnSpLocks/>
          </p:cNvCxnSpPr>
          <p:nvPr/>
        </p:nvCxnSpPr>
        <p:spPr>
          <a:xfrm>
            <a:off x="0" y="1179382"/>
            <a:ext cx="12192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6F04D2B-AF27-BE18-818E-DFAFCF219BA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1663880" y="-6444"/>
            <a:ext cx="367626" cy="621129"/>
          </a:xfrm>
          <a:prstGeom prst="rect">
            <a:avLst/>
          </a:prstGeom>
        </p:spPr>
      </p:pic>
      <p:grpSp>
        <p:nvGrpSpPr>
          <p:cNvPr id="16" name="Graphic 1">
            <a:extLst>
              <a:ext uri="{FF2B5EF4-FFF2-40B4-BE49-F238E27FC236}">
                <a16:creationId xmlns:a16="http://schemas.microsoft.com/office/drawing/2014/main" id="{9C8CA8B3-DE1E-71BE-64FC-C67EB1872AC9}"/>
              </a:ext>
            </a:extLst>
          </p:cNvPr>
          <p:cNvGrpSpPr/>
          <p:nvPr/>
        </p:nvGrpSpPr>
        <p:grpSpPr>
          <a:xfrm>
            <a:off x="10524112" y="52389"/>
            <a:ext cx="1032049" cy="466650"/>
            <a:chOff x="809347" y="2728486"/>
            <a:chExt cx="358091" cy="161914"/>
          </a:xfrm>
          <a:solidFill>
            <a:srgbClr val="201F2B"/>
          </a:solidFill>
        </p:grpSpPr>
        <p:sp>
          <p:nvSpPr>
            <p:cNvPr id="17" name="Freeform: Shape 16">
              <a:extLst>
                <a:ext uri="{FF2B5EF4-FFF2-40B4-BE49-F238E27FC236}">
                  <a16:creationId xmlns:a16="http://schemas.microsoft.com/office/drawing/2014/main" id="{68CA8DBA-DDD4-183F-C3A3-6FD0DDBD642A}"/>
                </a:ext>
              </a:extLst>
            </p:cNvPr>
            <p:cNvSpPr/>
            <p:nvPr/>
          </p:nvSpPr>
          <p:spPr>
            <a:xfrm>
              <a:off x="809347" y="2728486"/>
              <a:ext cx="250706" cy="161914"/>
            </a:xfrm>
            <a:custGeom>
              <a:avLst/>
              <a:gdLst>
                <a:gd name="connsiteX0" fmla="*/ 33626 w 250706"/>
                <a:gd name="connsiteY0" fmla="*/ 15452 h 161914"/>
                <a:gd name="connsiteX1" fmla="*/ 45460 w 250706"/>
                <a:gd name="connsiteY1" fmla="*/ 0 h 161914"/>
                <a:gd name="connsiteX2" fmla="*/ 58679 w 250706"/>
                <a:gd name="connsiteY2" fmla="*/ 5998 h 161914"/>
                <a:gd name="connsiteX3" fmla="*/ 55664 w 250706"/>
                <a:gd name="connsiteY3" fmla="*/ 17164 h 161914"/>
                <a:gd name="connsiteX4" fmla="*/ 33040 w 250706"/>
                <a:gd name="connsiteY4" fmla="*/ 28573 h 161914"/>
                <a:gd name="connsiteX5" fmla="*/ 11491 w 250706"/>
                <a:gd name="connsiteY5" fmla="*/ 42493 h 161914"/>
                <a:gd name="connsiteX6" fmla="*/ 26210 w 250706"/>
                <a:gd name="connsiteY6" fmla="*/ 48687 h 161914"/>
                <a:gd name="connsiteX7" fmla="*/ 141890 w 250706"/>
                <a:gd name="connsiteY7" fmla="*/ 44449 h 161914"/>
                <a:gd name="connsiteX8" fmla="*/ 235255 w 250706"/>
                <a:gd name="connsiteY8" fmla="*/ 28769 h 161914"/>
                <a:gd name="connsiteX9" fmla="*/ 250707 w 250706"/>
                <a:gd name="connsiteY9" fmla="*/ 30644 h 161914"/>
                <a:gd name="connsiteX10" fmla="*/ 222916 w 250706"/>
                <a:gd name="connsiteY10" fmla="*/ 42265 h 161914"/>
                <a:gd name="connsiteX11" fmla="*/ 55615 w 250706"/>
                <a:gd name="connsiteY11" fmla="*/ 68801 h 161914"/>
                <a:gd name="connsiteX12" fmla="*/ 54001 w 250706"/>
                <a:gd name="connsiteY12" fmla="*/ 118108 h 161914"/>
                <a:gd name="connsiteX13" fmla="*/ 65541 w 250706"/>
                <a:gd name="connsiteY13" fmla="*/ 127986 h 161914"/>
                <a:gd name="connsiteX14" fmla="*/ 77424 w 250706"/>
                <a:gd name="connsiteY14" fmla="*/ 121727 h 161914"/>
                <a:gd name="connsiteX15" fmla="*/ 88703 w 250706"/>
                <a:gd name="connsiteY15" fmla="*/ 118564 h 161914"/>
                <a:gd name="connsiteX16" fmla="*/ 92240 w 250706"/>
                <a:gd name="connsiteY16" fmla="*/ 113251 h 161914"/>
                <a:gd name="connsiteX17" fmla="*/ 101596 w 250706"/>
                <a:gd name="connsiteY17" fmla="*/ 102835 h 161914"/>
                <a:gd name="connsiteX18" fmla="*/ 94082 w 250706"/>
                <a:gd name="connsiteY18" fmla="*/ 122444 h 161914"/>
                <a:gd name="connsiteX19" fmla="*/ 85362 w 250706"/>
                <a:gd name="connsiteY19" fmla="*/ 130023 h 161914"/>
                <a:gd name="connsiteX20" fmla="*/ 77000 w 250706"/>
                <a:gd name="connsiteY20" fmla="*/ 131506 h 161914"/>
                <a:gd name="connsiteX21" fmla="*/ 60554 w 250706"/>
                <a:gd name="connsiteY21" fmla="*/ 145704 h 161914"/>
                <a:gd name="connsiteX22" fmla="*/ 48508 w 250706"/>
                <a:gd name="connsiteY22" fmla="*/ 142134 h 161914"/>
                <a:gd name="connsiteX23" fmla="*/ 32681 w 250706"/>
                <a:gd name="connsiteY23" fmla="*/ 161400 h 161914"/>
                <a:gd name="connsiteX24" fmla="*/ 16919 w 250706"/>
                <a:gd name="connsiteY24" fmla="*/ 153837 h 161914"/>
                <a:gd name="connsiteX25" fmla="*/ 23749 w 250706"/>
                <a:gd name="connsiteY25" fmla="*/ 139086 h 161914"/>
                <a:gd name="connsiteX26" fmla="*/ 25444 w 250706"/>
                <a:gd name="connsiteY26" fmla="*/ 104367 h 161914"/>
                <a:gd name="connsiteX27" fmla="*/ 34067 w 250706"/>
                <a:gd name="connsiteY27" fmla="*/ 76984 h 161914"/>
                <a:gd name="connsiteX28" fmla="*/ 33072 w 250706"/>
                <a:gd name="connsiteY28" fmla="*/ 109616 h 161914"/>
                <a:gd name="connsiteX29" fmla="*/ 23879 w 250706"/>
                <a:gd name="connsiteY29" fmla="*/ 150952 h 161914"/>
                <a:gd name="connsiteX30" fmla="*/ 43618 w 250706"/>
                <a:gd name="connsiteY30" fmla="*/ 135842 h 161914"/>
                <a:gd name="connsiteX31" fmla="*/ 44449 w 250706"/>
                <a:gd name="connsiteY31" fmla="*/ 100195 h 161914"/>
                <a:gd name="connsiteX32" fmla="*/ 52697 w 250706"/>
                <a:gd name="connsiteY32" fmla="*/ 68769 h 161914"/>
                <a:gd name="connsiteX33" fmla="*/ 11752 w 250706"/>
                <a:gd name="connsiteY33" fmla="*/ 66813 h 161914"/>
                <a:gd name="connsiteX34" fmla="*/ 359 w 250706"/>
                <a:gd name="connsiteY34" fmla="*/ 59445 h 161914"/>
                <a:gd name="connsiteX35" fmla="*/ 3064 w 250706"/>
                <a:gd name="connsiteY35" fmla="*/ 47416 h 161914"/>
                <a:gd name="connsiteX36" fmla="*/ 35550 w 250706"/>
                <a:gd name="connsiteY36" fmla="*/ 19022 h 161914"/>
                <a:gd name="connsiteX37" fmla="*/ 33626 w 250706"/>
                <a:gd name="connsiteY37" fmla="*/ 15452 h 1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0706" h="161914">
                  <a:moveTo>
                    <a:pt x="33626" y="15452"/>
                  </a:moveTo>
                  <a:cubicBezTo>
                    <a:pt x="36723" y="9796"/>
                    <a:pt x="40228" y="3912"/>
                    <a:pt x="45460" y="0"/>
                  </a:cubicBezTo>
                  <a:cubicBezTo>
                    <a:pt x="50252" y="717"/>
                    <a:pt x="55240" y="2412"/>
                    <a:pt x="58679" y="5998"/>
                  </a:cubicBezTo>
                  <a:cubicBezTo>
                    <a:pt x="60814" y="9861"/>
                    <a:pt x="58369" y="14295"/>
                    <a:pt x="55664" y="17164"/>
                  </a:cubicBezTo>
                  <a:cubicBezTo>
                    <a:pt x="49845" y="23765"/>
                    <a:pt x="40733" y="25183"/>
                    <a:pt x="33040" y="28573"/>
                  </a:cubicBezTo>
                  <a:cubicBezTo>
                    <a:pt x="25004" y="31703"/>
                    <a:pt x="17522" y="36300"/>
                    <a:pt x="11491" y="42493"/>
                  </a:cubicBezTo>
                  <a:cubicBezTo>
                    <a:pt x="14458" y="47595"/>
                    <a:pt x="20978" y="47823"/>
                    <a:pt x="26210" y="48687"/>
                  </a:cubicBezTo>
                  <a:cubicBezTo>
                    <a:pt x="64775" y="52094"/>
                    <a:pt x="103520" y="48638"/>
                    <a:pt x="141890" y="44449"/>
                  </a:cubicBezTo>
                  <a:cubicBezTo>
                    <a:pt x="173316" y="41189"/>
                    <a:pt x="204122" y="33887"/>
                    <a:pt x="235255" y="28769"/>
                  </a:cubicBezTo>
                  <a:cubicBezTo>
                    <a:pt x="240503" y="28068"/>
                    <a:pt x="246616" y="26128"/>
                    <a:pt x="250707" y="30644"/>
                  </a:cubicBezTo>
                  <a:cubicBezTo>
                    <a:pt x="242997" y="37489"/>
                    <a:pt x="232435" y="39185"/>
                    <a:pt x="222916" y="42265"/>
                  </a:cubicBezTo>
                  <a:cubicBezTo>
                    <a:pt x="168132" y="56136"/>
                    <a:pt x="112175" y="66470"/>
                    <a:pt x="55615" y="68801"/>
                  </a:cubicBezTo>
                  <a:cubicBezTo>
                    <a:pt x="53903" y="85166"/>
                    <a:pt x="52942" y="101678"/>
                    <a:pt x="54001" y="118108"/>
                  </a:cubicBezTo>
                  <a:cubicBezTo>
                    <a:pt x="54343" y="123764"/>
                    <a:pt x="59820" y="128670"/>
                    <a:pt x="65541" y="127986"/>
                  </a:cubicBezTo>
                  <a:cubicBezTo>
                    <a:pt x="70285" y="127806"/>
                    <a:pt x="73789" y="124286"/>
                    <a:pt x="77424" y="121727"/>
                  </a:cubicBezTo>
                  <a:cubicBezTo>
                    <a:pt x="80537" y="118907"/>
                    <a:pt x="85313" y="120569"/>
                    <a:pt x="88703" y="118564"/>
                  </a:cubicBezTo>
                  <a:cubicBezTo>
                    <a:pt x="90024" y="116869"/>
                    <a:pt x="91083" y="115011"/>
                    <a:pt x="92240" y="113251"/>
                  </a:cubicBezTo>
                  <a:cubicBezTo>
                    <a:pt x="97522" y="112289"/>
                    <a:pt x="99119" y="106812"/>
                    <a:pt x="101596" y="102835"/>
                  </a:cubicBezTo>
                  <a:cubicBezTo>
                    <a:pt x="102216" y="109958"/>
                    <a:pt x="100521" y="118336"/>
                    <a:pt x="94082" y="122444"/>
                  </a:cubicBezTo>
                  <a:cubicBezTo>
                    <a:pt x="90839" y="124546"/>
                    <a:pt x="88133" y="127334"/>
                    <a:pt x="85362" y="130023"/>
                  </a:cubicBezTo>
                  <a:cubicBezTo>
                    <a:pt x="82689" y="130952"/>
                    <a:pt x="79755" y="130822"/>
                    <a:pt x="77000" y="131506"/>
                  </a:cubicBezTo>
                  <a:cubicBezTo>
                    <a:pt x="71051" y="135663"/>
                    <a:pt x="68003" y="143699"/>
                    <a:pt x="60554" y="145704"/>
                  </a:cubicBezTo>
                  <a:cubicBezTo>
                    <a:pt x="56104" y="147154"/>
                    <a:pt x="52110" y="144285"/>
                    <a:pt x="48508" y="142134"/>
                  </a:cubicBezTo>
                  <a:cubicBezTo>
                    <a:pt x="45134" y="149730"/>
                    <a:pt x="40733" y="157994"/>
                    <a:pt x="32681" y="161400"/>
                  </a:cubicBezTo>
                  <a:cubicBezTo>
                    <a:pt x="26210" y="163552"/>
                    <a:pt x="20587" y="158548"/>
                    <a:pt x="16919" y="153837"/>
                  </a:cubicBezTo>
                  <a:cubicBezTo>
                    <a:pt x="19690" y="149192"/>
                    <a:pt x="23064" y="144595"/>
                    <a:pt x="23749" y="139086"/>
                  </a:cubicBezTo>
                  <a:cubicBezTo>
                    <a:pt x="25362" y="127562"/>
                    <a:pt x="22624" y="115777"/>
                    <a:pt x="25444" y="104367"/>
                  </a:cubicBezTo>
                  <a:cubicBezTo>
                    <a:pt x="27726" y="95076"/>
                    <a:pt x="29225" y="85378"/>
                    <a:pt x="34067" y="76984"/>
                  </a:cubicBezTo>
                  <a:cubicBezTo>
                    <a:pt x="34833" y="87872"/>
                    <a:pt x="33398" y="98728"/>
                    <a:pt x="33072" y="109616"/>
                  </a:cubicBezTo>
                  <a:cubicBezTo>
                    <a:pt x="32665" y="123797"/>
                    <a:pt x="30725" y="138287"/>
                    <a:pt x="23879" y="150952"/>
                  </a:cubicBezTo>
                  <a:cubicBezTo>
                    <a:pt x="32811" y="150528"/>
                    <a:pt x="41027" y="144448"/>
                    <a:pt x="43618" y="135842"/>
                  </a:cubicBezTo>
                  <a:cubicBezTo>
                    <a:pt x="46943" y="124188"/>
                    <a:pt x="43928" y="112061"/>
                    <a:pt x="44449" y="100195"/>
                  </a:cubicBezTo>
                  <a:cubicBezTo>
                    <a:pt x="44547" y="89209"/>
                    <a:pt x="47970" y="78581"/>
                    <a:pt x="52697" y="68769"/>
                  </a:cubicBezTo>
                  <a:cubicBezTo>
                    <a:pt x="39038" y="69046"/>
                    <a:pt x="25183" y="69649"/>
                    <a:pt x="11752" y="66813"/>
                  </a:cubicBezTo>
                  <a:cubicBezTo>
                    <a:pt x="7384" y="65672"/>
                    <a:pt x="2298" y="63895"/>
                    <a:pt x="359" y="59445"/>
                  </a:cubicBezTo>
                  <a:cubicBezTo>
                    <a:pt x="-799" y="55256"/>
                    <a:pt x="1043" y="51002"/>
                    <a:pt x="3064" y="47416"/>
                  </a:cubicBezTo>
                  <a:cubicBezTo>
                    <a:pt x="10546" y="34800"/>
                    <a:pt x="22526" y="25444"/>
                    <a:pt x="35550" y="19022"/>
                  </a:cubicBezTo>
                  <a:cubicBezTo>
                    <a:pt x="35061" y="18125"/>
                    <a:pt x="34099" y="16349"/>
                    <a:pt x="33626" y="15452"/>
                  </a:cubicBezTo>
                  <a:close/>
                </a:path>
              </a:pathLst>
            </a:custGeom>
            <a:grpFill/>
            <a:ln w="1612" cap="flat">
              <a:noFill/>
              <a:prstDash val="solid"/>
              <a:miter/>
            </a:ln>
          </p:spPr>
          <p:txBody>
            <a:bodyPr rtlCol="0" anchor="ctr"/>
            <a:lstStyle/>
            <a:p>
              <a:endParaRPr lang="en-US" dirty="0">
                <a:solidFill>
                  <a:srgbClr val="201F2B"/>
                </a:solidFill>
              </a:endParaRPr>
            </a:p>
          </p:txBody>
        </p:sp>
        <p:sp>
          <p:nvSpPr>
            <p:cNvPr id="18" name="Freeform: Shape 17">
              <a:extLst>
                <a:ext uri="{FF2B5EF4-FFF2-40B4-BE49-F238E27FC236}">
                  <a16:creationId xmlns:a16="http://schemas.microsoft.com/office/drawing/2014/main" id="{83E1D68E-9BE0-C5B5-65CA-D814608EA727}"/>
                </a:ext>
              </a:extLst>
            </p:cNvPr>
            <p:cNvSpPr/>
            <p:nvPr/>
          </p:nvSpPr>
          <p:spPr>
            <a:xfrm>
              <a:off x="982418" y="2732056"/>
              <a:ext cx="60227" cy="25443"/>
            </a:xfrm>
            <a:custGeom>
              <a:avLst/>
              <a:gdLst>
                <a:gd name="connsiteX0" fmla="*/ 37375 w 60227"/>
                <a:gd name="connsiteY0" fmla="*/ 8590 h 25443"/>
                <a:gd name="connsiteX1" fmla="*/ 60228 w 60227"/>
                <a:gd name="connsiteY1" fmla="*/ 0 h 25443"/>
                <a:gd name="connsiteX2" fmla="*/ 32844 w 60227"/>
                <a:gd name="connsiteY2" fmla="*/ 21271 h 25443"/>
                <a:gd name="connsiteX3" fmla="*/ 14653 w 60227"/>
                <a:gd name="connsiteY3" fmla="*/ 19820 h 25443"/>
                <a:gd name="connsiteX4" fmla="*/ 0 w 60227"/>
                <a:gd name="connsiteY4" fmla="*/ 25444 h 25443"/>
                <a:gd name="connsiteX5" fmla="*/ 15159 w 60227"/>
                <a:gd name="connsiteY5" fmla="*/ 9095 h 25443"/>
                <a:gd name="connsiteX6" fmla="*/ 37375 w 60227"/>
                <a:gd name="connsiteY6" fmla="*/ 8590 h 2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7" h="25443">
                  <a:moveTo>
                    <a:pt x="37375" y="8590"/>
                  </a:moveTo>
                  <a:cubicBezTo>
                    <a:pt x="46031" y="9454"/>
                    <a:pt x="52795" y="3260"/>
                    <a:pt x="60228" y="0"/>
                  </a:cubicBezTo>
                  <a:cubicBezTo>
                    <a:pt x="56120" y="11556"/>
                    <a:pt x="44515" y="19071"/>
                    <a:pt x="32844" y="21271"/>
                  </a:cubicBezTo>
                  <a:cubicBezTo>
                    <a:pt x="26699" y="22673"/>
                    <a:pt x="20717" y="20277"/>
                    <a:pt x="14653" y="19820"/>
                  </a:cubicBezTo>
                  <a:cubicBezTo>
                    <a:pt x="9405" y="20521"/>
                    <a:pt x="4825" y="23472"/>
                    <a:pt x="0" y="25444"/>
                  </a:cubicBezTo>
                  <a:cubicBezTo>
                    <a:pt x="2804" y="18305"/>
                    <a:pt x="8834" y="13089"/>
                    <a:pt x="15159" y="9095"/>
                  </a:cubicBezTo>
                  <a:cubicBezTo>
                    <a:pt x="21939" y="4613"/>
                    <a:pt x="30008" y="8476"/>
                    <a:pt x="37375" y="8590"/>
                  </a:cubicBezTo>
                  <a:close/>
                </a:path>
              </a:pathLst>
            </a:custGeom>
            <a:grpFill/>
            <a:ln w="1612" cap="flat">
              <a:noFill/>
              <a:prstDash val="solid"/>
              <a:miter/>
            </a:ln>
          </p:spPr>
          <p:txBody>
            <a:bodyPr rtlCol="0" anchor="ctr"/>
            <a:lstStyle/>
            <a:p>
              <a:endParaRPr lang="en-US">
                <a:solidFill>
                  <a:srgbClr val="201F2B"/>
                </a:solidFill>
              </a:endParaRPr>
            </a:p>
          </p:txBody>
        </p:sp>
        <p:sp>
          <p:nvSpPr>
            <p:cNvPr id="19" name="Freeform: Shape 18">
              <a:extLst>
                <a:ext uri="{FF2B5EF4-FFF2-40B4-BE49-F238E27FC236}">
                  <a16:creationId xmlns:a16="http://schemas.microsoft.com/office/drawing/2014/main" id="{2EF872AC-80D9-4BAF-1D35-148E583931B4}"/>
                </a:ext>
              </a:extLst>
            </p:cNvPr>
            <p:cNvSpPr/>
            <p:nvPr/>
          </p:nvSpPr>
          <p:spPr>
            <a:xfrm>
              <a:off x="1063689" y="2736343"/>
              <a:ext cx="27188" cy="35305"/>
            </a:xfrm>
            <a:custGeom>
              <a:avLst/>
              <a:gdLst>
                <a:gd name="connsiteX0" fmla="*/ 7319 w 27188"/>
                <a:gd name="connsiteY0" fmla="*/ 15191 h 35305"/>
                <a:gd name="connsiteX1" fmla="*/ 13366 w 27188"/>
                <a:gd name="connsiteY1" fmla="*/ 0 h 35305"/>
                <a:gd name="connsiteX2" fmla="*/ 19902 w 27188"/>
                <a:gd name="connsiteY2" fmla="*/ 9177 h 35305"/>
                <a:gd name="connsiteX3" fmla="*/ 27090 w 27188"/>
                <a:gd name="connsiteY3" fmla="*/ 20619 h 35305"/>
                <a:gd name="connsiteX4" fmla="*/ 21271 w 27188"/>
                <a:gd name="connsiteY4" fmla="*/ 33235 h 35305"/>
                <a:gd name="connsiteX5" fmla="*/ 14132 w 27188"/>
                <a:gd name="connsiteY5" fmla="*/ 27335 h 35305"/>
                <a:gd name="connsiteX6" fmla="*/ 8786 w 27188"/>
                <a:gd name="connsiteY6" fmla="*/ 35305 h 35305"/>
                <a:gd name="connsiteX7" fmla="*/ 0 w 27188"/>
                <a:gd name="connsiteY7" fmla="*/ 28410 h 35305"/>
                <a:gd name="connsiteX8" fmla="*/ 7319 w 27188"/>
                <a:gd name="connsiteY8" fmla="*/ 15191 h 35305"/>
                <a:gd name="connsiteX9" fmla="*/ 14523 w 27188"/>
                <a:gd name="connsiteY9" fmla="*/ 20326 h 35305"/>
                <a:gd name="connsiteX10" fmla="*/ 9861 w 27188"/>
                <a:gd name="connsiteY10" fmla="*/ 16756 h 35305"/>
                <a:gd name="connsiteX11" fmla="*/ 14637 w 27188"/>
                <a:gd name="connsiteY11" fmla="*/ 22966 h 35305"/>
                <a:gd name="connsiteX12" fmla="*/ 18614 w 27188"/>
                <a:gd name="connsiteY12" fmla="*/ 15012 h 35305"/>
                <a:gd name="connsiteX13" fmla="*/ 14523 w 27188"/>
                <a:gd name="connsiteY13" fmla="*/ 20326 h 35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88" h="35305">
                  <a:moveTo>
                    <a:pt x="7319" y="15191"/>
                  </a:moveTo>
                  <a:cubicBezTo>
                    <a:pt x="5754" y="9535"/>
                    <a:pt x="11279" y="4890"/>
                    <a:pt x="13366" y="0"/>
                  </a:cubicBezTo>
                  <a:cubicBezTo>
                    <a:pt x="15876" y="2706"/>
                    <a:pt x="20000" y="4971"/>
                    <a:pt x="19902" y="9177"/>
                  </a:cubicBezTo>
                  <a:cubicBezTo>
                    <a:pt x="19038" y="14605"/>
                    <a:pt x="25460" y="16186"/>
                    <a:pt x="27090" y="20619"/>
                  </a:cubicBezTo>
                  <a:cubicBezTo>
                    <a:pt x="27840" y="25639"/>
                    <a:pt x="24140" y="29617"/>
                    <a:pt x="21271" y="33235"/>
                  </a:cubicBezTo>
                  <a:cubicBezTo>
                    <a:pt x="18875" y="31263"/>
                    <a:pt x="16495" y="29291"/>
                    <a:pt x="14132" y="27335"/>
                  </a:cubicBezTo>
                  <a:cubicBezTo>
                    <a:pt x="12420" y="30040"/>
                    <a:pt x="10546" y="32632"/>
                    <a:pt x="8786" y="35305"/>
                  </a:cubicBezTo>
                  <a:cubicBezTo>
                    <a:pt x="5803" y="33056"/>
                    <a:pt x="2852" y="30790"/>
                    <a:pt x="0" y="28410"/>
                  </a:cubicBezTo>
                  <a:cubicBezTo>
                    <a:pt x="2217" y="23879"/>
                    <a:pt x="4694" y="19494"/>
                    <a:pt x="7319" y="15191"/>
                  </a:cubicBezTo>
                  <a:close/>
                  <a:moveTo>
                    <a:pt x="14523" y="20326"/>
                  </a:moveTo>
                  <a:cubicBezTo>
                    <a:pt x="12942" y="19136"/>
                    <a:pt x="11394" y="17946"/>
                    <a:pt x="9861" y="16756"/>
                  </a:cubicBezTo>
                  <a:cubicBezTo>
                    <a:pt x="11459" y="18810"/>
                    <a:pt x="13040" y="20880"/>
                    <a:pt x="14637" y="22966"/>
                  </a:cubicBezTo>
                  <a:cubicBezTo>
                    <a:pt x="15974" y="20309"/>
                    <a:pt x="17310" y="17669"/>
                    <a:pt x="18614" y="15012"/>
                  </a:cubicBezTo>
                  <a:cubicBezTo>
                    <a:pt x="17245" y="16772"/>
                    <a:pt x="15892" y="18549"/>
                    <a:pt x="14523" y="20326"/>
                  </a:cubicBezTo>
                  <a:close/>
                </a:path>
              </a:pathLst>
            </a:custGeom>
            <a:grpFill/>
            <a:ln w="1612" cap="flat">
              <a:noFill/>
              <a:prstDash val="solid"/>
              <a:miter/>
            </a:ln>
          </p:spPr>
          <p:txBody>
            <a:bodyPr rtlCol="0" anchor="ctr"/>
            <a:lstStyle/>
            <a:p>
              <a:endParaRPr lang="en-US">
                <a:solidFill>
                  <a:srgbClr val="201F2B"/>
                </a:solidFill>
              </a:endParaRPr>
            </a:p>
          </p:txBody>
        </p:sp>
        <p:sp>
          <p:nvSpPr>
            <p:cNvPr id="20" name="Freeform: Shape 19">
              <a:extLst>
                <a:ext uri="{FF2B5EF4-FFF2-40B4-BE49-F238E27FC236}">
                  <a16:creationId xmlns:a16="http://schemas.microsoft.com/office/drawing/2014/main" id="{34EDBDA8-7C3B-4DC1-3120-53C3CF1E5C02}"/>
                </a:ext>
              </a:extLst>
            </p:cNvPr>
            <p:cNvSpPr/>
            <p:nvPr/>
          </p:nvSpPr>
          <p:spPr>
            <a:xfrm>
              <a:off x="960006" y="2742308"/>
              <a:ext cx="14756" cy="21157"/>
            </a:xfrm>
            <a:custGeom>
              <a:avLst/>
              <a:gdLst>
                <a:gd name="connsiteX0" fmla="*/ 0 w 14756"/>
                <a:gd name="connsiteY0" fmla="*/ 13855 h 21157"/>
                <a:gd name="connsiteX1" fmla="*/ 7465 w 14756"/>
                <a:gd name="connsiteY1" fmla="*/ 0 h 21157"/>
                <a:gd name="connsiteX2" fmla="*/ 14653 w 14756"/>
                <a:gd name="connsiteY2" fmla="*/ 8085 h 21157"/>
                <a:gd name="connsiteX3" fmla="*/ 8949 w 14756"/>
                <a:gd name="connsiteY3" fmla="*/ 21157 h 21157"/>
                <a:gd name="connsiteX4" fmla="*/ 0 w 14756"/>
                <a:gd name="connsiteY4" fmla="*/ 13855 h 21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6" h="21157">
                  <a:moveTo>
                    <a:pt x="0" y="13855"/>
                  </a:moveTo>
                  <a:cubicBezTo>
                    <a:pt x="2380" y="9160"/>
                    <a:pt x="4841" y="4531"/>
                    <a:pt x="7465" y="0"/>
                  </a:cubicBezTo>
                  <a:cubicBezTo>
                    <a:pt x="10008" y="2510"/>
                    <a:pt x="13268" y="4629"/>
                    <a:pt x="14653" y="8085"/>
                  </a:cubicBezTo>
                  <a:cubicBezTo>
                    <a:pt x="15420" y="13154"/>
                    <a:pt x="11736" y="17343"/>
                    <a:pt x="8949" y="21157"/>
                  </a:cubicBezTo>
                  <a:cubicBezTo>
                    <a:pt x="5917" y="18777"/>
                    <a:pt x="2934" y="16332"/>
                    <a:pt x="0" y="13855"/>
                  </a:cubicBezTo>
                  <a:close/>
                </a:path>
              </a:pathLst>
            </a:custGeom>
            <a:grpFill/>
            <a:ln w="1612" cap="flat">
              <a:noFill/>
              <a:prstDash val="solid"/>
              <a:miter/>
            </a:ln>
          </p:spPr>
          <p:txBody>
            <a:bodyPr rtlCol="0" anchor="ctr"/>
            <a:lstStyle/>
            <a:p>
              <a:endParaRPr lang="en-US">
                <a:solidFill>
                  <a:srgbClr val="201F2B"/>
                </a:solidFill>
              </a:endParaRPr>
            </a:p>
          </p:txBody>
        </p:sp>
        <p:sp>
          <p:nvSpPr>
            <p:cNvPr id="21" name="Freeform: Shape 20">
              <a:extLst>
                <a:ext uri="{FF2B5EF4-FFF2-40B4-BE49-F238E27FC236}">
                  <a16:creationId xmlns:a16="http://schemas.microsoft.com/office/drawing/2014/main" id="{25AFA8BA-A295-B394-6C59-4E668C4D4B0C}"/>
                </a:ext>
              </a:extLst>
            </p:cNvPr>
            <p:cNvSpPr/>
            <p:nvPr/>
          </p:nvSpPr>
          <p:spPr>
            <a:xfrm>
              <a:off x="1114104" y="2754403"/>
              <a:ext cx="14360" cy="20032"/>
            </a:xfrm>
            <a:custGeom>
              <a:avLst/>
              <a:gdLst>
                <a:gd name="connsiteX0" fmla="*/ 7482 w 14360"/>
                <a:gd name="connsiteY0" fmla="*/ 0 h 20032"/>
                <a:gd name="connsiteX1" fmla="*/ 14360 w 14360"/>
                <a:gd name="connsiteY1" fmla="*/ 9063 h 20032"/>
                <a:gd name="connsiteX2" fmla="*/ 8541 w 14360"/>
                <a:gd name="connsiteY2" fmla="*/ 20032 h 20032"/>
                <a:gd name="connsiteX3" fmla="*/ 0 w 14360"/>
                <a:gd name="connsiteY3" fmla="*/ 13366 h 20032"/>
                <a:gd name="connsiteX4" fmla="*/ 7482 w 1436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0" h="20032">
                  <a:moveTo>
                    <a:pt x="7482" y="0"/>
                  </a:moveTo>
                  <a:cubicBezTo>
                    <a:pt x="10106" y="2673"/>
                    <a:pt x="13855" y="5004"/>
                    <a:pt x="14360" y="9063"/>
                  </a:cubicBezTo>
                  <a:cubicBezTo>
                    <a:pt x="14034" y="13398"/>
                    <a:pt x="11442" y="16984"/>
                    <a:pt x="8541" y="20032"/>
                  </a:cubicBezTo>
                  <a:cubicBezTo>
                    <a:pt x="5607" y="17930"/>
                    <a:pt x="2771" y="15680"/>
                    <a:pt x="0" y="13366"/>
                  </a:cubicBezTo>
                  <a:cubicBezTo>
                    <a:pt x="2331" y="8818"/>
                    <a:pt x="4792" y="4336"/>
                    <a:pt x="7482" y="0"/>
                  </a:cubicBezTo>
                  <a:close/>
                </a:path>
              </a:pathLst>
            </a:custGeom>
            <a:grpFill/>
            <a:ln w="1612" cap="flat">
              <a:noFill/>
              <a:prstDash val="solid"/>
              <a:miter/>
            </a:ln>
          </p:spPr>
          <p:txBody>
            <a:bodyPr rtlCol="0" anchor="ctr"/>
            <a:lstStyle/>
            <a:p>
              <a:endParaRPr lang="en-US">
                <a:solidFill>
                  <a:srgbClr val="201F2B"/>
                </a:solidFill>
              </a:endParaRPr>
            </a:p>
          </p:txBody>
        </p:sp>
        <p:sp>
          <p:nvSpPr>
            <p:cNvPr id="22" name="Freeform: Shape 21">
              <a:extLst>
                <a:ext uri="{FF2B5EF4-FFF2-40B4-BE49-F238E27FC236}">
                  <a16:creationId xmlns:a16="http://schemas.microsoft.com/office/drawing/2014/main" id="{5B28AE9D-9A32-0180-C037-17F80B3AF7A4}"/>
                </a:ext>
              </a:extLst>
            </p:cNvPr>
            <p:cNvSpPr/>
            <p:nvPr/>
          </p:nvSpPr>
          <p:spPr>
            <a:xfrm>
              <a:off x="1040860" y="2758641"/>
              <a:ext cx="84417" cy="111257"/>
            </a:xfrm>
            <a:custGeom>
              <a:avLst/>
              <a:gdLst>
                <a:gd name="connsiteX0" fmla="*/ 8502 w 84417"/>
                <a:gd name="connsiteY0" fmla="*/ 67008 h 111257"/>
                <a:gd name="connsiteX1" fmla="*/ 70229 w 84417"/>
                <a:gd name="connsiteY1" fmla="*/ 0 h 111257"/>
                <a:gd name="connsiteX2" fmla="*/ 62161 w 84417"/>
                <a:gd name="connsiteY2" fmla="*/ 17864 h 111257"/>
                <a:gd name="connsiteX3" fmla="*/ 18852 w 84417"/>
                <a:gd name="connsiteY3" fmla="*/ 67481 h 111257"/>
                <a:gd name="connsiteX4" fmla="*/ 40906 w 84417"/>
                <a:gd name="connsiteY4" fmla="*/ 72566 h 111257"/>
                <a:gd name="connsiteX5" fmla="*/ 52185 w 84417"/>
                <a:gd name="connsiteY5" fmla="*/ 65427 h 111257"/>
                <a:gd name="connsiteX6" fmla="*/ 58037 w 84417"/>
                <a:gd name="connsiteY6" fmla="*/ 62966 h 111257"/>
                <a:gd name="connsiteX7" fmla="*/ 70914 w 84417"/>
                <a:gd name="connsiteY7" fmla="*/ 54572 h 111257"/>
                <a:gd name="connsiteX8" fmla="*/ 75103 w 84417"/>
                <a:gd name="connsiteY8" fmla="*/ 53936 h 111257"/>
                <a:gd name="connsiteX9" fmla="*/ 76374 w 84417"/>
                <a:gd name="connsiteY9" fmla="*/ 41532 h 111257"/>
                <a:gd name="connsiteX10" fmla="*/ 84051 w 84417"/>
                <a:gd name="connsiteY10" fmla="*/ 28101 h 111257"/>
                <a:gd name="connsiteX11" fmla="*/ 74451 w 84417"/>
                <a:gd name="connsiteY11" fmla="*/ 61059 h 111257"/>
                <a:gd name="connsiteX12" fmla="*/ 46285 w 84417"/>
                <a:gd name="connsiteY12" fmla="*/ 80309 h 111257"/>
                <a:gd name="connsiteX13" fmla="*/ 34973 w 84417"/>
                <a:gd name="connsiteY13" fmla="*/ 81401 h 111257"/>
                <a:gd name="connsiteX14" fmla="*/ 21542 w 84417"/>
                <a:gd name="connsiteY14" fmla="*/ 107823 h 111257"/>
                <a:gd name="connsiteX15" fmla="*/ 3074 w 84417"/>
                <a:gd name="connsiteY15" fmla="*/ 106209 h 111257"/>
                <a:gd name="connsiteX16" fmla="*/ 548 w 84417"/>
                <a:gd name="connsiteY16" fmla="*/ 82297 h 111257"/>
                <a:gd name="connsiteX17" fmla="*/ 13327 w 84417"/>
                <a:gd name="connsiteY17" fmla="*/ 34425 h 111257"/>
                <a:gd name="connsiteX18" fmla="*/ 8502 w 84417"/>
                <a:gd name="connsiteY18" fmla="*/ 67008 h 111257"/>
                <a:gd name="connsiteX19" fmla="*/ 11680 w 84417"/>
                <a:gd name="connsiteY19" fmla="*/ 76527 h 111257"/>
                <a:gd name="connsiteX20" fmla="*/ 13881 w 84417"/>
                <a:gd name="connsiteY20" fmla="*/ 92110 h 111257"/>
                <a:gd name="connsiteX21" fmla="*/ 28942 w 84417"/>
                <a:gd name="connsiteY21" fmla="*/ 80504 h 111257"/>
                <a:gd name="connsiteX22" fmla="*/ 11680 w 84417"/>
                <a:gd name="connsiteY22" fmla="*/ 76527 h 11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417" h="111257">
                  <a:moveTo>
                    <a:pt x="8502" y="67008"/>
                  </a:moveTo>
                  <a:cubicBezTo>
                    <a:pt x="30409" y="45965"/>
                    <a:pt x="50979" y="23504"/>
                    <a:pt x="70229" y="0"/>
                  </a:cubicBezTo>
                  <a:cubicBezTo>
                    <a:pt x="68648" y="6389"/>
                    <a:pt x="65910" y="12453"/>
                    <a:pt x="62161" y="17864"/>
                  </a:cubicBezTo>
                  <a:cubicBezTo>
                    <a:pt x="49903" y="36185"/>
                    <a:pt x="33555" y="51181"/>
                    <a:pt x="18852" y="67481"/>
                  </a:cubicBezTo>
                  <a:cubicBezTo>
                    <a:pt x="26252" y="68964"/>
                    <a:pt x="33522" y="70985"/>
                    <a:pt x="40906" y="72566"/>
                  </a:cubicBezTo>
                  <a:cubicBezTo>
                    <a:pt x="46171" y="74148"/>
                    <a:pt x="48958" y="68378"/>
                    <a:pt x="52185" y="65427"/>
                  </a:cubicBezTo>
                  <a:cubicBezTo>
                    <a:pt x="54190" y="64726"/>
                    <a:pt x="56325" y="64270"/>
                    <a:pt x="58037" y="62966"/>
                  </a:cubicBezTo>
                  <a:cubicBezTo>
                    <a:pt x="62095" y="59739"/>
                    <a:pt x="67540" y="58712"/>
                    <a:pt x="70914" y="54572"/>
                  </a:cubicBezTo>
                  <a:cubicBezTo>
                    <a:pt x="71957" y="54409"/>
                    <a:pt x="74060" y="54099"/>
                    <a:pt x="75103" y="53936"/>
                  </a:cubicBezTo>
                  <a:cubicBezTo>
                    <a:pt x="75510" y="49796"/>
                    <a:pt x="75478" y="45590"/>
                    <a:pt x="76374" y="41532"/>
                  </a:cubicBezTo>
                  <a:cubicBezTo>
                    <a:pt x="78265" y="36707"/>
                    <a:pt x="81199" y="32388"/>
                    <a:pt x="84051" y="28101"/>
                  </a:cubicBezTo>
                  <a:cubicBezTo>
                    <a:pt x="85404" y="39739"/>
                    <a:pt x="83187" y="52599"/>
                    <a:pt x="74451" y="61059"/>
                  </a:cubicBezTo>
                  <a:cubicBezTo>
                    <a:pt x="65893" y="68655"/>
                    <a:pt x="54663" y="72436"/>
                    <a:pt x="46285" y="80309"/>
                  </a:cubicBezTo>
                  <a:cubicBezTo>
                    <a:pt x="43367" y="83960"/>
                    <a:pt x="38771" y="82151"/>
                    <a:pt x="34973" y="81401"/>
                  </a:cubicBezTo>
                  <a:cubicBezTo>
                    <a:pt x="31501" y="90594"/>
                    <a:pt x="29007" y="100879"/>
                    <a:pt x="21542" y="107823"/>
                  </a:cubicBezTo>
                  <a:cubicBezTo>
                    <a:pt x="16489" y="112566"/>
                    <a:pt x="6741" y="112729"/>
                    <a:pt x="3074" y="106209"/>
                  </a:cubicBezTo>
                  <a:cubicBezTo>
                    <a:pt x="-1034" y="98972"/>
                    <a:pt x="-39" y="90235"/>
                    <a:pt x="548" y="82297"/>
                  </a:cubicBezTo>
                  <a:cubicBezTo>
                    <a:pt x="2764" y="65933"/>
                    <a:pt x="3482" y="48443"/>
                    <a:pt x="13327" y="34425"/>
                  </a:cubicBezTo>
                  <a:cubicBezTo>
                    <a:pt x="12153" y="45346"/>
                    <a:pt x="9936" y="56120"/>
                    <a:pt x="8502" y="67008"/>
                  </a:cubicBezTo>
                  <a:close/>
                  <a:moveTo>
                    <a:pt x="11680" y="76527"/>
                  </a:moveTo>
                  <a:cubicBezTo>
                    <a:pt x="6562" y="80423"/>
                    <a:pt x="7866" y="89812"/>
                    <a:pt x="13881" y="92110"/>
                  </a:cubicBezTo>
                  <a:cubicBezTo>
                    <a:pt x="20857" y="94164"/>
                    <a:pt x="30148" y="88279"/>
                    <a:pt x="28942" y="80504"/>
                  </a:cubicBezTo>
                  <a:cubicBezTo>
                    <a:pt x="25633" y="74979"/>
                    <a:pt x="17255" y="75305"/>
                    <a:pt x="11680" y="76527"/>
                  </a:cubicBezTo>
                  <a:close/>
                </a:path>
              </a:pathLst>
            </a:custGeom>
            <a:grpFill/>
            <a:ln w="1612" cap="flat">
              <a:noFill/>
              <a:prstDash val="solid"/>
              <a:miter/>
            </a:ln>
          </p:spPr>
          <p:txBody>
            <a:bodyPr rtlCol="0" anchor="ctr"/>
            <a:lstStyle/>
            <a:p>
              <a:endParaRPr lang="en-US">
                <a:solidFill>
                  <a:srgbClr val="201F2B"/>
                </a:solidFill>
              </a:endParaRPr>
            </a:p>
          </p:txBody>
        </p:sp>
        <p:sp>
          <p:nvSpPr>
            <p:cNvPr id="23" name="Freeform: Shape 22">
              <a:extLst>
                <a:ext uri="{FF2B5EF4-FFF2-40B4-BE49-F238E27FC236}">
                  <a16:creationId xmlns:a16="http://schemas.microsoft.com/office/drawing/2014/main" id="{A3C398F9-EBAF-2998-C479-BB026C7521DC}"/>
                </a:ext>
              </a:extLst>
            </p:cNvPr>
            <p:cNvSpPr/>
            <p:nvPr/>
          </p:nvSpPr>
          <p:spPr>
            <a:xfrm>
              <a:off x="1066656" y="2773457"/>
              <a:ext cx="25098" cy="28051"/>
            </a:xfrm>
            <a:custGeom>
              <a:avLst/>
              <a:gdLst>
                <a:gd name="connsiteX0" fmla="*/ 8753 w 25098"/>
                <a:gd name="connsiteY0" fmla="*/ 16153 h 28051"/>
                <a:gd name="connsiteX1" fmla="*/ 24825 w 25098"/>
                <a:gd name="connsiteY1" fmla="*/ 0 h 28051"/>
                <a:gd name="connsiteX2" fmla="*/ 18794 w 25098"/>
                <a:gd name="connsiteY2" fmla="*/ 11394 h 28051"/>
                <a:gd name="connsiteX3" fmla="*/ 0 w 25098"/>
                <a:gd name="connsiteY3" fmla="*/ 28052 h 28051"/>
                <a:gd name="connsiteX4" fmla="*/ 8753 w 25098"/>
                <a:gd name="connsiteY4" fmla="*/ 16153 h 28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98" h="28051">
                  <a:moveTo>
                    <a:pt x="8753" y="16153"/>
                  </a:moveTo>
                  <a:cubicBezTo>
                    <a:pt x="14002" y="10660"/>
                    <a:pt x="18663" y="4531"/>
                    <a:pt x="24825" y="0"/>
                  </a:cubicBezTo>
                  <a:cubicBezTo>
                    <a:pt x="26324" y="4857"/>
                    <a:pt x="21304" y="7938"/>
                    <a:pt x="18794" y="11394"/>
                  </a:cubicBezTo>
                  <a:cubicBezTo>
                    <a:pt x="12909" y="17278"/>
                    <a:pt x="8182" y="25118"/>
                    <a:pt x="0" y="28052"/>
                  </a:cubicBezTo>
                  <a:cubicBezTo>
                    <a:pt x="750" y="22755"/>
                    <a:pt x="5428" y="19788"/>
                    <a:pt x="8753" y="16153"/>
                  </a:cubicBezTo>
                  <a:close/>
                </a:path>
              </a:pathLst>
            </a:custGeom>
            <a:grpFill/>
            <a:ln w="1612" cap="flat">
              <a:noFill/>
              <a:prstDash val="solid"/>
              <a:miter/>
            </a:ln>
          </p:spPr>
          <p:txBody>
            <a:bodyPr rtlCol="0" anchor="ctr"/>
            <a:lstStyle/>
            <a:p>
              <a:endParaRPr lang="en-US">
                <a:solidFill>
                  <a:srgbClr val="201F2B"/>
                </a:solidFill>
              </a:endParaRPr>
            </a:p>
          </p:txBody>
        </p:sp>
        <p:sp>
          <p:nvSpPr>
            <p:cNvPr id="24" name="Freeform: Shape 23">
              <a:extLst>
                <a:ext uri="{FF2B5EF4-FFF2-40B4-BE49-F238E27FC236}">
                  <a16:creationId xmlns:a16="http://schemas.microsoft.com/office/drawing/2014/main" id="{BC4D591E-433A-803A-9E64-686D83E8EC6E}"/>
                </a:ext>
              </a:extLst>
            </p:cNvPr>
            <p:cNvSpPr/>
            <p:nvPr/>
          </p:nvSpPr>
          <p:spPr>
            <a:xfrm>
              <a:off x="1122417" y="2777663"/>
              <a:ext cx="15326" cy="80602"/>
            </a:xfrm>
            <a:custGeom>
              <a:avLst/>
              <a:gdLst>
                <a:gd name="connsiteX0" fmla="*/ 5069 w 15326"/>
                <a:gd name="connsiteY0" fmla="*/ 39527 h 80602"/>
                <a:gd name="connsiteX1" fmla="*/ 15224 w 15326"/>
                <a:gd name="connsiteY1" fmla="*/ 0 h 80602"/>
                <a:gd name="connsiteX2" fmla="*/ 14572 w 15326"/>
                <a:gd name="connsiteY2" fmla="*/ 34751 h 80602"/>
                <a:gd name="connsiteX3" fmla="*/ 10090 w 15326"/>
                <a:gd name="connsiteY3" fmla="*/ 62216 h 80602"/>
                <a:gd name="connsiteX4" fmla="*/ 0 w 15326"/>
                <a:gd name="connsiteY4" fmla="*/ 80602 h 80602"/>
                <a:gd name="connsiteX5" fmla="*/ 5069 w 15326"/>
                <a:gd name="connsiteY5" fmla="*/ 39527 h 8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26" h="80602">
                  <a:moveTo>
                    <a:pt x="5069" y="39527"/>
                  </a:moveTo>
                  <a:cubicBezTo>
                    <a:pt x="4189" y="25705"/>
                    <a:pt x="9095" y="12160"/>
                    <a:pt x="15224" y="0"/>
                  </a:cubicBezTo>
                  <a:cubicBezTo>
                    <a:pt x="15632" y="11589"/>
                    <a:pt x="14702" y="23162"/>
                    <a:pt x="14572" y="34751"/>
                  </a:cubicBezTo>
                  <a:cubicBezTo>
                    <a:pt x="14458" y="44042"/>
                    <a:pt x="13480" y="53496"/>
                    <a:pt x="10090" y="62216"/>
                  </a:cubicBezTo>
                  <a:cubicBezTo>
                    <a:pt x="7400" y="68671"/>
                    <a:pt x="5607" y="75941"/>
                    <a:pt x="0" y="80602"/>
                  </a:cubicBezTo>
                  <a:cubicBezTo>
                    <a:pt x="1548" y="66894"/>
                    <a:pt x="5167" y="53398"/>
                    <a:pt x="5069" y="39527"/>
                  </a:cubicBezTo>
                  <a:close/>
                </a:path>
              </a:pathLst>
            </a:custGeom>
            <a:grpFill/>
            <a:ln w="1612" cap="flat">
              <a:noFill/>
              <a:prstDash val="solid"/>
              <a:miter/>
            </a:ln>
          </p:spPr>
          <p:txBody>
            <a:bodyPr rtlCol="0" anchor="ctr"/>
            <a:lstStyle/>
            <a:p>
              <a:endParaRPr lang="en-US">
                <a:solidFill>
                  <a:srgbClr val="201F2B"/>
                </a:solidFill>
              </a:endParaRPr>
            </a:p>
          </p:txBody>
        </p:sp>
        <p:sp>
          <p:nvSpPr>
            <p:cNvPr id="25" name="Freeform: Shape 24">
              <a:extLst>
                <a:ext uri="{FF2B5EF4-FFF2-40B4-BE49-F238E27FC236}">
                  <a16:creationId xmlns:a16="http://schemas.microsoft.com/office/drawing/2014/main" id="{D7688FE7-603D-9A44-4E8C-7EE961E3929A}"/>
                </a:ext>
              </a:extLst>
            </p:cNvPr>
            <p:cNvSpPr/>
            <p:nvPr/>
          </p:nvSpPr>
          <p:spPr>
            <a:xfrm>
              <a:off x="995996" y="2787361"/>
              <a:ext cx="13147" cy="69583"/>
            </a:xfrm>
            <a:custGeom>
              <a:avLst/>
              <a:gdLst>
                <a:gd name="connsiteX0" fmla="*/ 5607 w 13147"/>
                <a:gd name="connsiteY0" fmla="*/ 19772 h 69583"/>
                <a:gd name="connsiteX1" fmla="*/ 12958 w 13147"/>
                <a:gd name="connsiteY1" fmla="*/ 0 h 69583"/>
                <a:gd name="connsiteX2" fmla="*/ 12567 w 13147"/>
                <a:gd name="connsiteY2" fmla="*/ 30040 h 69583"/>
                <a:gd name="connsiteX3" fmla="*/ 0 w 13147"/>
                <a:gd name="connsiteY3" fmla="*/ 69584 h 69583"/>
                <a:gd name="connsiteX4" fmla="*/ 4124 w 13147"/>
                <a:gd name="connsiteY4" fmla="*/ 39837 h 69583"/>
                <a:gd name="connsiteX5" fmla="*/ 5607 w 13147"/>
                <a:gd name="connsiteY5" fmla="*/ 19772 h 6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7" h="69583">
                  <a:moveTo>
                    <a:pt x="5607" y="19772"/>
                  </a:moveTo>
                  <a:cubicBezTo>
                    <a:pt x="7579" y="13023"/>
                    <a:pt x="9666" y="6243"/>
                    <a:pt x="12958" y="0"/>
                  </a:cubicBezTo>
                  <a:cubicBezTo>
                    <a:pt x="13529" y="10008"/>
                    <a:pt x="12632" y="20032"/>
                    <a:pt x="12567" y="30040"/>
                  </a:cubicBezTo>
                  <a:cubicBezTo>
                    <a:pt x="12339" y="43944"/>
                    <a:pt x="9177" y="58761"/>
                    <a:pt x="0" y="69584"/>
                  </a:cubicBezTo>
                  <a:cubicBezTo>
                    <a:pt x="864" y="59592"/>
                    <a:pt x="3651" y="49861"/>
                    <a:pt x="4124" y="39837"/>
                  </a:cubicBezTo>
                  <a:cubicBezTo>
                    <a:pt x="4564" y="33154"/>
                    <a:pt x="3684" y="26292"/>
                    <a:pt x="5607" y="19772"/>
                  </a:cubicBezTo>
                  <a:close/>
                </a:path>
              </a:pathLst>
            </a:custGeom>
            <a:grpFill/>
            <a:ln w="1612" cap="flat">
              <a:noFill/>
              <a:prstDash val="solid"/>
              <a:miter/>
            </a:ln>
          </p:spPr>
          <p:txBody>
            <a:bodyPr rtlCol="0" anchor="ctr"/>
            <a:lstStyle/>
            <a:p>
              <a:endParaRPr lang="en-US">
                <a:solidFill>
                  <a:srgbClr val="201F2B"/>
                </a:solidFill>
              </a:endParaRPr>
            </a:p>
          </p:txBody>
        </p:sp>
        <p:sp>
          <p:nvSpPr>
            <p:cNvPr id="26" name="Freeform: Shape 25">
              <a:extLst>
                <a:ext uri="{FF2B5EF4-FFF2-40B4-BE49-F238E27FC236}">
                  <a16:creationId xmlns:a16="http://schemas.microsoft.com/office/drawing/2014/main" id="{EEC87E4E-BCB4-3A22-BD27-321FCF0DB6D3}"/>
                </a:ext>
              </a:extLst>
            </p:cNvPr>
            <p:cNvSpPr/>
            <p:nvPr/>
          </p:nvSpPr>
          <p:spPr>
            <a:xfrm>
              <a:off x="956339" y="2788502"/>
              <a:ext cx="13058" cy="69404"/>
            </a:xfrm>
            <a:custGeom>
              <a:avLst/>
              <a:gdLst>
                <a:gd name="connsiteX0" fmla="*/ 5803 w 13058"/>
                <a:gd name="connsiteY0" fmla="*/ 18761 h 69404"/>
                <a:gd name="connsiteX1" fmla="*/ 13024 w 13058"/>
                <a:gd name="connsiteY1" fmla="*/ 0 h 69404"/>
                <a:gd name="connsiteX2" fmla="*/ 11736 w 13058"/>
                <a:gd name="connsiteY2" fmla="*/ 41515 h 69404"/>
                <a:gd name="connsiteX3" fmla="*/ 0 w 13058"/>
                <a:gd name="connsiteY3" fmla="*/ 69404 h 69404"/>
                <a:gd name="connsiteX4" fmla="*/ 4010 w 13058"/>
                <a:gd name="connsiteY4" fmla="*/ 40358 h 69404"/>
                <a:gd name="connsiteX5" fmla="*/ 5803 w 13058"/>
                <a:gd name="connsiteY5" fmla="*/ 18761 h 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58" h="69404">
                  <a:moveTo>
                    <a:pt x="5803" y="18761"/>
                  </a:moveTo>
                  <a:cubicBezTo>
                    <a:pt x="7759" y="12339"/>
                    <a:pt x="9633" y="5835"/>
                    <a:pt x="13024" y="0"/>
                  </a:cubicBezTo>
                  <a:cubicBezTo>
                    <a:pt x="13170" y="13838"/>
                    <a:pt x="12877" y="27726"/>
                    <a:pt x="11736" y="41515"/>
                  </a:cubicBezTo>
                  <a:cubicBezTo>
                    <a:pt x="9764" y="51377"/>
                    <a:pt x="6813" y="61727"/>
                    <a:pt x="0" y="69404"/>
                  </a:cubicBezTo>
                  <a:cubicBezTo>
                    <a:pt x="733" y="59624"/>
                    <a:pt x="3635" y="50154"/>
                    <a:pt x="4010" y="40358"/>
                  </a:cubicBezTo>
                  <a:cubicBezTo>
                    <a:pt x="4678" y="33154"/>
                    <a:pt x="3651" y="25754"/>
                    <a:pt x="5803" y="18761"/>
                  </a:cubicBezTo>
                  <a:close/>
                </a:path>
              </a:pathLst>
            </a:custGeom>
            <a:grpFill/>
            <a:ln w="1612" cap="flat">
              <a:noFill/>
              <a:prstDash val="solid"/>
              <a:miter/>
            </a:ln>
          </p:spPr>
          <p:txBody>
            <a:bodyPr rtlCol="0" anchor="ctr"/>
            <a:lstStyle/>
            <a:p>
              <a:endParaRPr lang="en-US">
                <a:solidFill>
                  <a:srgbClr val="201F2B"/>
                </a:solidFill>
              </a:endParaRPr>
            </a:p>
          </p:txBody>
        </p:sp>
        <p:sp>
          <p:nvSpPr>
            <p:cNvPr id="27" name="Freeform: Shape 26">
              <a:extLst>
                <a:ext uri="{FF2B5EF4-FFF2-40B4-BE49-F238E27FC236}">
                  <a16:creationId xmlns:a16="http://schemas.microsoft.com/office/drawing/2014/main" id="{E05A3143-B1F6-389A-2D6B-EAEAA228BB5F}"/>
                </a:ext>
              </a:extLst>
            </p:cNvPr>
            <p:cNvSpPr/>
            <p:nvPr/>
          </p:nvSpPr>
          <p:spPr>
            <a:xfrm>
              <a:off x="911612" y="2794288"/>
              <a:ext cx="13091" cy="69648"/>
            </a:xfrm>
            <a:custGeom>
              <a:avLst/>
              <a:gdLst>
                <a:gd name="connsiteX0" fmla="*/ 4156 w 13091"/>
                <a:gd name="connsiteY0" fmla="*/ 34360 h 69648"/>
                <a:gd name="connsiteX1" fmla="*/ 13056 w 13091"/>
                <a:gd name="connsiteY1" fmla="*/ 0 h 69648"/>
                <a:gd name="connsiteX2" fmla="*/ 12404 w 13091"/>
                <a:gd name="connsiteY2" fmla="*/ 31361 h 69648"/>
                <a:gd name="connsiteX3" fmla="*/ 0 w 13091"/>
                <a:gd name="connsiteY3" fmla="*/ 69649 h 69648"/>
                <a:gd name="connsiteX4" fmla="*/ 4156 w 13091"/>
                <a:gd name="connsiteY4" fmla="*/ 34360 h 69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1" h="69648">
                  <a:moveTo>
                    <a:pt x="4156" y="34360"/>
                  </a:moveTo>
                  <a:cubicBezTo>
                    <a:pt x="3765" y="22331"/>
                    <a:pt x="7693" y="10627"/>
                    <a:pt x="13056" y="0"/>
                  </a:cubicBezTo>
                  <a:cubicBezTo>
                    <a:pt x="13235" y="10448"/>
                    <a:pt x="12698" y="20896"/>
                    <a:pt x="12404" y="31361"/>
                  </a:cubicBezTo>
                  <a:cubicBezTo>
                    <a:pt x="12241" y="44857"/>
                    <a:pt x="8688" y="59054"/>
                    <a:pt x="0" y="69649"/>
                  </a:cubicBezTo>
                  <a:cubicBezTo>
                    <a:pt x="945" y="57815"/>
                    <a:pt x="4629" y="46308"/>
                    <a:pt x="4156" y="34360"/>
                  </a:cubicBezTo>
                  <a:close/>
                </a:path>
              </a:pathLst>
            </a:custGeom>
            <a:grpFill/>
            <a:ln w="1612" cap="flat">
              <a:noFill/>
              <a:prstDash val="solid"/>
              <a:miter/>
            </a:ln>
          </p:spPr>
          <p:txBody>
            <a:bodyPr rtlCol="0" anchor="ctr"/>
            <a:lstStyle/>
            <a:p>
              <a:endParaRPr lang="en-US">
                <a:solidFill>
                  <a:srgbClr val="201F2B"/>
                </a:solidFill>
              </a:endParaRPr>
            </a:p>
          </p:txBody>
        </p:sp>
        <p:sp>
          <p:nvSpPr>
            <p:cNvPr id="28" name="Freeform: Shape 27">
              <a:extLst>
                <a:ext uri="{FF2B5EF4-FFF2-40B4-BE49-F238E27FC236}">
                  <a16:creationId xmlns:a16="http://schemas.microsoft.com/office/drawing/2014/main" id="{BF9FDE76-861E-F9C7-FC40-01AE76925636}"/>
                </a:ext>
              </a:extLst>
            </p:cNvPr>
            <p:cNvSpPr/>
            <p:nvPr/>
          </p:nvSpPr>
          <p:spPr>
            <a:xfrm>
              <a:off x="1133093" y="2808991"/>
              <a:ext cx="34345" cy="60847"/>
            </a:xfrm>
            <a:custGeom>
              <a:avLst/>
              <a:gdLst>
                <a:gd name="connsiteX0" fmla="*/ 21141 w 34345"/>
                <a:gd name="connsiteY0" fmla="*/ 0 h 60847"/>
                <a:gd name="connsiteX1" fmla="*/ 34344 w 34345"/>
                <a:gd name="connsiteY1" fmla="*/ 21336 h 60847"/>
                <a:gd name="connsiteX2" fmla="*/ 24270 w 34345"/>
                <a:gd name="connsiteY2" fmla="*/ 49437 h 60847"/>
                <a:gd name="connsiteX3" fmla="*/ 0 w 34345"/>
                <a:gd name="connsiteY3" fmla="*/ 60847 h 60847"/>
                <a:gd name="connsiteX4" fmla="*/ 22412 w 34345"/>
                <a:gd name="connsiteY4" fmla="*/ 37701 h 60847"/>
                <a:gd name="connsiteX5" fmla="*/ 11247 w 34345"/>
                <a:gd name="connsiteY5" fmla="*/ 20913 h 60847"/>
                <a:gd name="connsiteX6" fmla="*/ 21141 w 34345"/>
                <a:gd name="connsiteY6" fmla="*/ 0 h 6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45" h="60847">
                  <a:moveTo>
                    <a:pt x="21141" y="0"/>
                  </a:moveTo>
                  <a:cubicBezTo>
                    <a:pt x="27367" y="5607"/>
                    <a:pt x="34490" y="12241"/>
                    <a:pt x="34344" y="21336"/>
                  </a:cubicBezTo>
                  <a:cubicBezTo>
                    <a:pt x="34099" y="31410"/>
                    <a:pt x="30171" y="41353"/>
                    <a:pt x="24270" y="49437"/>
                  </a:cubicBezTo>
                  <a:cubicBezTo>
                    <a:pt x="17979" y="56006"/>
                    <a:pt x="8949" y="59739"/>
                    <a:pt x="0" y="60847"/>
                  </a:cubicBezTo>
                  <a:cubicBezTo>
                    <a:pt x="5933" y="51654"/>
                    <a:pt x="17261" y="47432"/>
                    <a:pt x="22412" y="37701"/>
                  </a:cubicBezTo>
                  <a:cubicBezTo>
                    <a:pt x="23032" y="30204"/>
                    <a:pt x="16137" y="25411"/>
                    <a:pt x="11247" y="20913"/>
                  </a:cubicBezTo>
                  <a:cubicBezTo>
                    <a:pt x="14181" y="13773"/>
                    <a:pt x="17490" y="6797"/>
                    <a:pt x="21141" y="0"/>
                  </a:cubicBezTo>
                  <a:close/>
                </a:path>
              </a:pathLst>
            </a:custGeom>
            <a:grpFill/>
            <a:ln w="1612" cap="flat">
              <a:noFill/>
              <a:prstDash val="solid"/>
              <a:miter/>
            </a:ln>
          </p:spPr>
          <p:txBody>
            <a:bodyPr rtlCol="0" anchor="ctr"/>
            <a:lstStyle/>
            <a:p>
              <a:endParaRPr lang="en-US">
                <a:solidFill>
                  <a:srgbClr val="201F2B"/>
                </a:solidFill>
              </a:endParaRPr>
            </a:p>
          </p:txBody>
        </p:sp>
        <p:sp>
          <p:nvSpPr>
            <p:cNvPr id="29" name="Freeform: Shape 28">
              <a:extLst>
                <a:ext uri="{FF2B5EF4-FFF2-40B4-BE49-F238E27FC236}">
                  <a16:creationId xmlns:a16="http://schemas.microsoft.com/office/drawing/2014/main" id="{9B563967-157F-4B39-635E-195B37013638}"/>
                </a:ext>
              </a:extLst>
            </p:cNvPr>
            <p:cNvSpPr/>
            <p:nvPr/>
          </p:nvSpPr>
          <p:spPr>
            <a:xfrm>
              <a:off x="955426" y="2825877"/>
              <a:ext cx="35311" cy="51262"/>
            </a:xfrm>
            <a:custGeom>
              <a:avLst/>
              <a:gdLst>
                <a:gd name="connsiteX0" fmla="*/ 28068 w 35311"/>
                <a:gd name="connsiteY0" fmla="*/ 16887 h 51262"/>
                <a:gd name="connsiteX1" fmla="*/ 35305 w 35311"/>
                <a:gd name="connsiteY1" fmla="*/ 0 h 51262"/>
                <a:gd name="connsiteX2" fmla="*/ 30138 w 35311"/>
                <a:gd name="connsiteY2" fmla="*/ 28818 h 51262"/>
                <a:gd name="connsiteX3" fmla="*/ 21336 w 35311"/>
                <a:gd name="connsiteY3" fmla="*/ 44303 h 51262"/>
                <a:gd name="connsiteX4" fmla="*/ 0 w 35311"/>
                <a:gd name="connsiteY4" fmla="*/ 51263 h 51262"/>
                <a:gd name="connsiteX5" fmla="*/ 17213 w 35311"/>
                <a:gd name="connsiteY5" fmla="*/ 35338 h 51262"/>
                <a:gd name="connsiteX6" fmla="*/ 28068 w 35311"/>
                <a:gd name="connsiteY6" fmla="*/ 16887 h 5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1" h="51262">
                  <a:moveTo>
                    <a:pt x="28068" y="16887"/>
                  </a:moveTo>
                  <a:cubicBezTo>
                    <a:pt x="30187" y="11149"/>
                    <a:pt x="30823" y="4564"/>
                    <a:pt x="35305" y="0"/>
                  </a:cubicBezTo>
                  <a:cubicBezTo>
                    <a:pt x="35452" y="9845"/>
                    <a:pt x="32746" y="19413"/>
                    <a:pt x="30138" y="28818"/>
                  </a:cubicBezTo>
                  <a:cubicBezTo>
                    <a:pt x="28411" y="34474"/>
                    <a:pt x="26406" y="40700"/>
                    <a:pt x="21336" y="44303"/>
                  </a:cubicBezTo>
                  <a:cubicBezTo>
                    <a:pt x="14963" y="48345"/>
                    <a:pt x="7530" y="50709"/>
                    <a:pt x="0" y="51263"/>
                  </a:cubicBezTo>
                  <a:cubicBezTo>
                    <a:pt x="4205" y="44401"/>
                    <a:pt x="11768" y="40978"/>
                    <a:pt x="17213" y="35338"/>
                  </a:cubicBezTo>
                  <a:cubicBezTo>
                    <a:pt x="22477" y="30334"/>
                    <a:pt x="25917" y="23749"/>
                    <a:pt x="28068" y="16887"/>
                  </a:cubicBezTo>
                  <a:close/>
                </a:path>
              </a:pathLst>
            </a:custGeom>
            <a:grpFill/>
            <a:ln w="1612" cap="flat">
              <a:noFill/>
              <a:prstDash val="solid"/>
              <a:miter/>
            </a:ln>
          </p:spPr>
          <p:txBody>
            <a:bodyPr rtlCol="0" anchor="ctr"/>
            <a:lstStyle/>
            <a:p>
              <a:endParaRPr lang="en-US">
                <a:solidFill>
                  <a:srgbClr val="201F2B"/>
                </a:solidFill>
              </a:endParaRPr>
            </a:p>
          </p:txBody>
        </p:sp>
        <p:sp>
          <p:nvSpPr>
            <p:cNvPr id="30" name="Freeform: Shape 29">
              <a:extLst>
                <a:ext uri="{FF2B5EF4-FFF2-40B4-BE49-F238E27FC236}">
                  <a16:creationId xmlns:a16="http://schemas.microsoft.com/office/drawing/2014/main" id="{DD474397-FBE8-1960-B54C-2BB5D516AEB3}"/>
                </a:ext>
              </a:extLst>
            </p:cNvPr>
            <p:cNvSpPr/>
            <p:nvPr/>
          </p:nvSpPr>
          <p:spPr>
            <a:xfrm>
              <a:off x="1007863" y="2826285"/>
              <a:ext cx="25236" cy="45780"/>
            </a:xfrm>
            <a:custGeom>
              <a:avLst/>
              <a:gdLst>
                <a:gd name="connsiteX0" fmla="*/ 5329 w 25236"/>
                <a:gd name="connsiteY0" fmla="*/ 22298 h 45780"/>
                <a:gd name="connsiteX1" fmla="*/ 13447 w 25236"/>
                <a:gd name="connsiteY1" fmla="*/ 0 h 45780"/>
                <a:gd name="connsiteX2" fmla="*/ 25231 w 25236"/>
                <a:gd name="connsiteY2" fmla="*/ 15468 h 45780"/>
                <a:gd name="connsiteX3" fmla="*/ 15239 w 25236"/>
                <a:gd name="connsiteY3" fmla="*/ 41385 h 45780"/>
                <a:gd name="connsiteX4" fmla="*/ 847 w 25236"/>
                <a:gd name="connsiteY4" fmla="*/ 42673 h 45780"/>
                <a:gd name="connsiteX5" fmla="*/ 5329 w 25236"/>
                <a:gd name="connsiteY5" fmla="*/ 22298 h 45780"/>
                <a:gd name="connsiteX6" fmla="*/ 9257 w 25236"/>
                <a:gd name="connsiteY6" fmla="*/ 22885 h 45780"/>
                <a:gd name="connsiteX7" fmla="*/ 5525 w 25236"/>
                <a:gd name="connsiteY7" fmla="*/ 33121 h 45780"/>
                <a:gd name="connsiteX8" fmla="*/ 16250 w 25236"/>
                <a:gd name="connsiteY8" fmla="*/ 31018 h 45780"/>
                <a:gd name="connsiteX9" fmla="*/ 9257 w 25236"/>
                <a:gd name="connsiteY9" fmla="*/ 22885 h 4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 h="45780">
                  <a:moveTo>
                    <a:pt x="5329" y="22298"/>
                  </a:moveTo>
                  <a:cubicBezTo>
                    <a:pt x="4628" y="14148"/>
                    <a:pt x="10301" y="7156"/>
                    <a:pt x="13447" y="0"/>
                  </a:cubicBezTo>
                  <a:cubicBezTo>
                    <a:pt x="20390" y="1728"/>
                    <a:pt x="25150" y="8427"/>
                    <a:pt x="25231" y="15468"/>
                  </a:cubicBezTo>
                  <a:cubicBezTo>
                    <a:pt x="25411" y="24955"/>
                    <a:pt x="21303" y="34230"/>
                    <a:pt x="15239" y="41385"/>
                  </a:cubicBezTo>
                  <a:cubicBezTo>
                    <a:pt x="11898" y="45460"/>
                    <a:pt x="4156" y="48198"/>
                    <a:pt x="847" y="42673"/>
                  </a:cubicBezTo>
                  <a:cubicBezTo>
                    <a:pt x="-1859" y="35599"/>
                    <a:pt x="2542" y="28590"/>
                    <a:pt x="5329" y="22298"/>
                  </a:cubicBezTo>
                  <a:close/>
                  <a:moveTo>
                    <a:pt x="9257" y="22885"/>
                  </a:moveTo>
                  <a:cubicBezTo>
                    <a:pt x="7742" y="26047"/>
                    <a:pt x="4384" y="29340"/>
                    <a:pt x="5525" y="33121"/>
                  </a:cubicBezTo>
                  <a:cubicBezTo>
                    <a:pt x="8410" y="36756"/>
                    <a:pt x="14392" y="34670"/>
                    <a:pt x="16250" y="31018"/>
                  </a:cubicBezTo>
                  <a:cubicBezTo>
                    <a:pt x="16674" y="26732"/>
                    <a:pt x="12289" y="24727"/>
                    <a:pt x="9257" y="22885"/>
                  </a:cubicBezTo>
                  <a:close/>
                </a:path>
              </a:pathLst>
            </a:custGeom>
            <a:grpFill/>
            <a:ln w="1612" cap="flat">
              <a:noFill/>
              <a:prstDash val="solid"/>
              <a:miter/>
            </a:ln>
          </p:spPr>
          <p:txBody>
            <a:bodyPr rtlCol="0" anchor="ctr"/>
            <a:lstStyle/>
            <a:p>
              <a:endParaRPr lang="en-US">
                <a:solidFill>
                  <a:srgbClr val="201F2B"/>
                </a:solidFill>
              </a:endParaRPr>
            </a:p>
          </p:txBody>
        </p:sp>
        <p:sp>
          <p:nvSpPr>
            <p:cNvPr id="31" name="Freeform: Shape 30">
              <a:extLst>
                <a:ext uri="{FF2B5EF4-FFF2-40B4-BE49-F238E27FC236}">
                  <a16:creationId xmlns:a16="http://schemas.microsoft.com/office/drawing/2014/main" id="{D6E129F2-12C6-1951-27C3-4631D4EC39DD}"/>
                </a:ext>
              </a:extLst>
            </p:cNvPr>
            <p:cNvSpPr/>
            <p:nvPr/>
          </p:nvSpPr>
          <p:spPr>
            <a:xfrm>
              <a:off x="921229" y="2827475"/>
              <a:ext cx="29886" cy="53349"/>
            </a:xfrm>
            <a:custGeom>
              <a:avLst/>
              <a:gdLst>
                <a:gd name="connsiteX0" fmla="*/ 9780 w 29886"/>
                <a:gd name="connsiteY0" fmla="*/ 18337 h 53349"/>
                <a:gd name="connsiteX1" fmla="*/ 18517 w 29886"/>
                <a:gd name="connsiteY1" fmla="*/ 0 h 53349"/>
                <a:gd name="connsiteX2" fmla="*/ 29845 w 29886"/>
                <a:gd name="connsiteY2" fmla="*/ 17376 h 53349"/>
                <a:gd name="connsiteX3" fmla="*/ 23358 w 29886"/>
                <a:gd name="connsiteY3" fmla="*/ 39951 h 53349"/>
                <a:gd name="connsiteX4" fmla="*/ 0 w 29886"/>
                <a:gd name="connsiteY4" fmla="*/ 53349 h 53349"/>
                <a:gd name="connsiteX5" fmla="*/ 19706 w 29886"/>
                <a:gd name="connsiteY5" fmla="*/ 32274 h 53349"/>
                <a:gd name="connsiteX6" fmla="*/ 9780 w 29886"/>
                <a:gd name="connsiteY6" fmla="*/ 18337 h 53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6" h="53349">
                  <a:moveTo>
                    <a:pt x="9780" y="18337"/>
                  </a:moveTo>
                  <a:cubicBezTo>
                    <a:pt x="12339" y="12062"/>
                    <a:pt x="15224" y="5933"/>
                    <a:pt x="18517" y="0"/>
                  </a:cubicBezTo>
                  <a:cubicBezTo>
                    <a:pt x="23325" y="4906"/>
                    <a:pt x="29307" y="10008"/>
                    <a:pt x="29845" y="17376"/>
                  </a:cubicBezTo>
                  <a:cubicBezTo>
                    <a:pt x="30285" y="25362"/>
                    <a:pt x="27155" y="33072"/>
                    <a:pt x="23358" y="39951"/>
                  </a:cubicBezTo>
                  <a:cubicBezTo>
                    <a:pt x="18565" y="48198"/>
                    <a:pt x="8834" y="51507"/>
                    <a:pt x="0" y="53349"/>
                  </a:cubicBezTo>
                  <a:cubicBezTo>
                    <a:pt x="4988" y="44841"/>
                    <a:pt x="15534" y="41336"/>
                    <a:pt x="19706" y="32274"/>
                  </a:cubicBezTo>
                  <a:cubicBezTo>
                    <a:pt x="19234" y="26096"/>
                    <a:pt x="13936" y="22217"/>
                    <a:pt x="9780" y="18337"/>
                  </a:cubicBezTo>
                  <a:close/>
                </a:path>
              </a:pathLst>
            </a:custGeom>
            <a:grpFill/>
            <a:ln w="1612" cap="flat">
              <a:noFill/>
              <a:prstDash val="solid"/>
              <a:miter/>
            </a:ln>
          </p:spPr>
          <p:txBody>
            <a:bodyPr rtlCol="0" anchor="ctr"/>
            <a:lstStyle/>
            <a:p>
              <a:endParaRPr lang="en-US">
                <a:solidFill>
                  <a:srgbClr val="201F2B"/>
                </a:solidFill>
              </a:endParaRPr>
            </a:p>
          </p:txBody>
        </p:sp>
      </p:grpSp>
      <p:sp>
        <p:nvSpPr>
          <p:cNvPr id="33" name="TextBox 32">
            <a:extLst>
              <a:ext uri="{FF2B5EF4-FFF2-40B4-BE49-F238E27FC236}">
                <a16:creationId xmlns:a16="http://schemas.microsoft.com/office/drawing/2014/main" id="{2534C4EA-27A3-4E7E-C3C9-1E02AF7EBAC7}"/>
              </a:ext>
            </a:extLst>
          </p:cNvPr>
          <p:cNvSpPr txBox="1"/>
          <p:nvPr/>
        </p:nvSpPr>
        <p:spPr>
          <a:xfrm>
            <a:off x="2666746" y="104940"/>
            <a:ext cx="6681902" cy="369332"/>
          </a:xfrm>
          <a:prstGeom prst="rect">
            <a:avLst/>
          </a:prstGeom>
          <a:noFill/>
        </p:spPr>
        <p:txBody>
          <a:bodyPr wrap="square" rtlCol="0">
            <a:spAutoFit/>
          </a:bodyPr>
          <a:lstStyle/>
          <a:p>
            <a:pPr algn="justLow" rtl="1"/>
            <a:r>
              <a:rPr lang="fa-IR" b="0" i="0" dirty="0">
                <a:solidFill>
                  <a:srgbClr val="222222"/>
                </a:solidFill>
                <a:effectLst/>
                <a:latin typeface="iransans" panose="020B0506030804020204" pitchFamily="34" charset="-78"/>
                <a:cs typeface="B Yekan" panose="00000400000000000000" pitchFamily="2" charset="-78"/>
              </a:rPr>
              <a:t>أفٍّ لِکُلِّ مُسْلِمٍ لا یَجْعَلُ فی کُلِّ جُمُعَةٍ یَوْماً یَتَفَقَّهُ فیهِ أمْرَ دینِهِ وَیَسْألُ عَنْ دینِهِ</a:t>
            </a:r>
          </a:p>
        </p:txBody>
      </p:sp>
      <p:sp>
        <p:nvSpPr>
          <p:cNvPr id="38" name="TextBox 37">
            <a:extLst>
              <a:ext uri="{FF2B5EF4-FFF2-40B4-BE49-F238E27FC236}">
                <a16:creationId xmlns:a16="http://schemas.microsoft.com/office/drawing/2014/main" id="{B1DE6044-E131-DE60-3925-C75887BD4BC0}"/>
              </a:ext>
            </a:extLst>
          </p:cNvPr>
          <p:cNvSpPr txBox="1"/>
          <p:nvPr/>
        </p:nvSpPr>
        <p:spPr>
          <a:xfrm>
            <a:off x="10598802" y="769907"/>
            <a:ext cx="1317284" cy="584775"/>
          </a:xfrm>
          <a:prstGeom prst="rect">
            <a:avLst/>
          </a:prstGeom>
          <a:noFill/>
        </p:spPr>
        <p:txBody>
          <a:bodyPr wrap="square" rtlCol="0">
            <a:spAutoFit/>
          </a:bodyPr>
          <a:lstStyle/>
          <a:p>
            <a:r>
              <a:rPr lang="fa-IR" sz="1600" dirty="0">
                <a:cs typeface="B Yekan" panose="00000400000000000000" pitchFamily="2" charset="-78"/>
              </a:rPr>
              <a:t>کلیات پژوهش</a:t>
            </a:r>
            <a:endParaRPr lang="en-US" sz="1600" dirty="0">
              <a:cs typeface="B Yekan" panose="00000400000000000000" pitchFamily="2" charset="-78"/>
            </a:endParaRPr>
          </a:p>
        </p:txBody>
      </p:sp>
      <p:sp>
        <p:nvSpPr>
          <p:cNvPr id="39" name="TextBox 38">
            <a:extLst>
              <a:ext uri="{FF2B5EF4-FFF2-40B4-BE49-F238E27FC236}">
                <a16:creationId xmlns:a16="http://schemas.microsoft.com/office/drawing/2014/main" id="{0D0BB10E-E5F2-2C4E-0CD0-72631EF86340}"/>
              </a:ext>
            </a:extLst>
          </p:cNvPr>
          <p:cNvSpPr txBox="1"/>
          <p:nvPr/>
        </p:nvSpPr>
        <p:spPr>
          <a:xfrm>
            <a:off x="8642631" y="769907"/>
            <a:ext cx="1667062" cy="584775"/>
          </a:xfrm>
          <a:prstGeom prst="rect">
            <a:avLst/>
          </a:prstGeom>
          <a:noFill/>
        </p:spPr>
        <p:txBody>
          <a:bodyPr wrap="square" rtlCol="0">
            <a:spAutoFit/>
          </a:bodyPr>
          <a:lstStyle/>
          <a:p>
            <a:r>
              <a:rPr lang="fa-IR" sz="1600" dirty="0">
                <a:cs typeface="B Yekan" panose="00000400000000000000" pitchFamily="2" charset="-78"/>
              </a:rPr>
              <a:t>مبانی نظری پژوهش</a:t>
            </a:r>
            <a:endParaRPr lang="en-US" sz="1600" dirty="0">
              <a:cs typeface="B Yekan" panose="00000400000000000000" pitchFamily="2" charset="-78"/>
            </a:endParaRPr>
          </a:p>
        </p:txBody>
      </p:sp>
      <p:sp>
        <p:nvSpPr>
          <p:cNvPr id="40" name="TextBox 39">
            <a:extLst>
              <a:ext uri="{FF2B5EF4-FFF2-40B4-BE49-F238E27FC236}">
                <a16:creationId xmlns:a16="http://schemas.microsoft.com/office/drawing/2014/main" id="{3A792D81-5BDE-FF7C-B9A9-DA7DE5170311}"/>
              </a:ext>
            </a:extLst>
          </p:cNvPr>
          <p:cNvSpPr txBox="1"/>
          <p:nvPr/>
        </p:nvSpPr>
        <p:spPr>
          <a:xfrm>
            <a:off x="7221345" y="769907"/>
            <a:ext cx="1132177" cy="584775"/>
          </a:xfrm>
          <a:prstGeom prst="rect">
            <a:avLst/>
          </a:prstGeom>
          <a:noFill/>
        </p:spPr>
        <p:txBody>
          <a:bodyPr wrap="square" rtlCol="0">
            <a:spAutoFit/>
          </a:bodyPr>
          <a:lstStyle/>
          <a:p>
            <a:r>
              <a:rPr lang="fa-IR" sz="1600" dirty="0">
                <a:cs typeface="B Yekan" panose="00000400000000000000" pitchFamily="2" charset="-78"/>
              </a:rPr>
              <a:t>روش تحقیق</a:t>
            </a:r>
            <a:endParaRPr lang="en-US" sz="1600" dirty="0">
              <a:cs typeface="B Yekan" panose="00000400000000000000" pitchFamily="2" charset="-78"/>
            </a:endParaRPr>
          </a:p>
        </p:txBody>
      </p:sp>
      <p:sp>
        <p:nvSpPr>
          <p:cNvPr id="42" name="TextBox 41">
            <a:extLst>
              <a:ext uri="{FF2B5EF4-FFF2-40B4-BE49-F238E27FC236}">
                <a16:creationId xmlns:a16="http://schemas.microsoft.com/office/drawing/2014/main" id="{695606ED-BB93-2AAF-8F03-A1B09B86688F}"/>
              </a:ext>
            </a:extLst>
          </p:cNvPr>
          <p:cNvSpPr txBox="1"/>
          <p:nvPr/>
        </p:nvSpPr>
        <p:spPr>
          <a:xfrm>
            <a:off x="5042768" y="769907"/>
            <a:ext cx="1872357" cy="584775"/>
          </a:xfrm>
          <a:prstGeom prst="rect">
            <a:avLst/>
          </a:prstGeom>
          <a:noFill/>
        </p:spPr>
        <p:txBody>
          <a:bodyPr wrap="square" rtlCol="0">
            <a:spAutoFit/>
          </a:bodyPr>
          <a:lstStyle/>
          <a:p>
            <a:r>
              <a:rPr lang="fa-IR" sz="1600" dirty="0">
                <a:cs typeface="B Yekan" panose="00000400000000000000" pitchFamily="2" charset="-78"/>
              </a:rPr>
              <a:t>تجزیه و تحلیل داده ها</a:t>
            </a:r>
            <a:endParaRPr lang="en-US" sz="1600" dirty="0">
              <a:cs typeface="B Yekan" panose="00000400000000000000" pitchFamily="2" charset="-78"/>
            </a:endParaRPr>
          </a:p>
        </p:txBody>
      </p:sp>
      <p:sp>
        <p:nvSpPr>
          <p:cNvPr id="44" name="TextBox 43">
            <a:extLst>
              <a:ext uri="{FF2B5EF4-FFF2-40B4-BE49-F238E27FC236}">
                <a16:creationId xmlns:a16="http://schemas.microsoft.com/office/drawing/2014/main" id="{89BC09FF-B079-ED53-5800-23365B6DFF55}"/>
              </a:ext>
            </a:extLst>
          </p:cNvPr>
          <p:cNvSpPr txBox="1"/>
          <p:nvPr/>
        </p:nvSpPr>
        <p:spPr>
          <a:xfrm>
            <a:off x="3125915" y="769907"/>
            <a:ext cx="1562605" cy="584775"/>
          </a:xfrm>
          <a:prstGeom prst="rect">
            <a:avLst/>
          </a:prstGeom>
          <a:noFill/>
        </p:spPr>
        <p:txBody>
          <a:bodyPr wrap="square" rtlCol="0">
            <a:spAutoFit/>
          </a:bodyPr>
          <a:lstStyle/>
          <a:p>
            <a:r>
              <a:rPr lang="fa-IR" sz="1600" dirty="0">
                <a:cs typeface="B Yekan" panose="00000400000000000000" pitchFamily="2" charset="-78"/>
              </a:rPr>
              <a:t>بحث و نتیجه گیری</a:t>
            </a:r>
            <a:endParaRPr lang="en-US" sz="1600" dirty="0">
              <a:cs typeface="B Yekan" panose="00000400000000000000" pitchFamily="2" charset="-78"/>
            </a:endParaRPr>
          </a:p>
        </p:txBody>
      </p:sp>
      <p:sp>
        <p:nvSpPr>
          <p:cNvPr id="45" name="TextBox 44">
            <a:extLst>
              <a:ext uri="{FF2B5EF4-FFF2-40B4-BE49-F238E27FC236}">
                <a16:creationId xmlns:a16="http://schemas.microsoft.com/office/drawing/2014/main" id="{33325F2F-6E7C-76C3-D43A-17232FFE2D54}"/>
              </a:ext>
            </a:extLst>
          </p:cNvPr>
          <p:cNvSpPr txBox="1"/>
          <p:nvPr/>
        </p:nvSpPr>
        <p:spPr>
          <a:xfrm>
            <a:off x="2218966" y="769907"/>
            <a:ext cx="649296" cy="338554"/>
          </a:xfrm>
          <a:prstGeom prst="rect">
            <a:avLst/>
          </a:prstGeom>
          <a:noFill/>
        </p:spPr>
        <p:txBody>
          <a:bodyPr wrap="square" rtlCol="0">
            <a:spAutoFit/>
          </a:bodyPr>
          <a:lstStyle/>
          <a:p>
            <a:r>
              <a:rPr lang="fa-IR" sz="1600" dirty="0">
                <a:cs typeface="B Yekan" panose="00000400000000000000" pitchFamily="2" charset="-78"/>
              </a:rPr>
              <a:t>منابع</a:t>
            </a:r>
            <a:endParaRPr lang="en-US" sz="1600" dirty="0">
              <a:cs typeface="B Yekan" panose="00000400000000000000" pitchFamily="2" charset="-78"/>
            </a:endParaRPr>
          </a:p>
        </p:txBody>
      </p:sp>
      <p:sp>
        <p:nvSpPr>
          <p:cNvPr id="47" name="Isosceles Triangle 46">
            <a:extLst>
              <a:ext uri="{FF2B5EF4-FFF2-40B4-BE49-F238E27FC236}">
                <a16:creationId xmlns:a16="http://schemas.microsoft.com/office/drawing/2014/main" id="{53221C34-8CD2-F6C4-76CC-37A05B9A80D4}"/>
              </a:ext>
            </a:extLst>
          </p:cNvPr>
          <p:cNvSpPr/>
          <p:nvPr/>
        </p:nvSpPr>
        <p:spPr>
          <a:xfrm rot="16200000">
            <a:off x="1182810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4166F99-B763-0994-F022-0656CCE02804}"/>
              </a:ext>
            </a:extLst>
          </p:cNvPr>
          <p:cNvSpPr/>
          <p:nvPr/>
        </p:nvSpPr>
        <p:spPr>
          <a:xfrm rot="16200000">
            <a:off x="10241207" y="873447"/>
            <a:ext cx="162053" cy="139700"/>
          </a:xfrm>
          <a:prstGeom prst="triangle">
            <a:avLst/>
          </a:prstGeom>
          <a:solidFill>
            <a:srgbClr val="35CE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26AC74E0-6D44-E271-2F31-0EADE96C6982}"/>
              </a:ext>
            </a:extLst>
          </p:cNvPr>
          <p:cNvSpPr/>
          <p:nvPr/>
        </p:nvSpPr>
        <p:spPr>
          <a:xfrm rot="16200000">
            <a:off x="8306004"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0879B0AB-0227-9809-BD2E-96092ABE15C0}"/>
              </a:ext>
            </a:extLst>
          </p:cNvPr>
          <p:cNvSpPr/>
          <p:nvPr/>
        </p:nvSpPr>
        <p:spPr>
          <a:xfrm rot="16200000">
            <a:off x="6855437"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171B0E48-42FD-C980-5CAB-54CDEE637173}"/>
              </a:ext>
            </a:extLst>
          </p:cNvPr>
          <p:cNvSpPr/>
          <p:nvPr/>
        </p:nvSpPr>
        <p:spPr>
          <a:xfrm rot="16200000">
            <a:off x="4607493"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05903CD-D2EB-6B4F-2D70-F56B5BFA31DC}"/>
              </a:ext>
            </a:extLst>
          </p:cNvPr>
          <p:cNvSpPr/>
          <p:nvPr/>
        </p:nvSpPr>
        <p:spPr>
          <a:xfrm rot="16200000">
            <a:off x="2755779" y="873447"/>
            <a:ext cx="162053" cy="1397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8F8E2E9-5429-65B4-E60B-5E96C534D957}"/>
              </a:ext>
            </a:extLst>
          </p:cNvPr>
          <p:cNvGrpSpPr/>
          <p:nvPr/>
        </p:nvGrpSpPr>
        <p:grpSpPr>
          <a:xfrm>
            <a:off x="-218418" y="17878"/>
            <a:ext cx="2290522" cy="548410"/>
            <a:chOff x="5255174" y="4010766"/>
            <a:chExt cx="2290522" cy="548410"/>
          </a:xfrm>
        </p:grpSpPr>
        <p:pic>
          <p:nvPicPr>
            <p:cNvPr id="53" name="Picture 52">
              <a:extLst>
                <a:ext uri="{FF2B5EF4-FFF2-40B4-BE49-F238E27FC236}">
                  <a16:creationId xmlns:a16="http://schemas.microsoft.com/office/drawing/2014/main" id="{9FEF3018-5ED0-BAC9-D362-EC3439E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flipV="1">
              <a:off x="5255174" y="4016608"/>
              <a:ext cx="1277090" cy="542568"/>
            </a:xfrm>
            <a:prstGeom prst="rect">
              <a:avLst/>
            </a:prstGeom>
          </p:spPr>
        </p:pic>
        <p:pic>
          <p:nvPicPr>
            <p:cNvPr id="54" name="Picture 53">
              <a:extLst>
                <a:ext uri="{FF2B5EF4-FFF2-40B4-BE49-F238E27FC236}">
                  <a16:creationId xmlns:a16="http://schemas.microsoft.com/office/drawing/2014/main" id="{2F274BF7-9069-CBD5-1634-92523CA9FE35}"/>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74845"/>
            <a:stretch/>
          </p:blipFill>
          <p:spPr>
            <a:xfrm rot="10800000" flipV="1">
              <a:off x="6268606" y="4010766"/>
              <a:ext cx="1277090" cy="542568"/>
            </a:xfrm>
            <a:prstGeom prst="rect">
              <a:avLst/>
            </a:prstGeom>
          </p:spPr>
        </p:pic>
      </p:grpSp>
      <p:pic>
        <p:nvPicPr>
          <p:cNvPr id="3" name="Picture 2">
            <a:hlinkClick r:id="" action="ppaction://hlinkshowjump?jump=firstslide"/>
            <a:extLst>
              <a:ext uri="{FF2B5EF4-FFF2-40B4-BE49-F238E27FC236}">
                <a16:creationId xmlns:a16="http://schemas.microsoft.com/office/drawing/2014/main" id="{6A0A9361-B1A8-3A69-F343-CFD3E549BB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490" y="136245"/>
            <a:ext cx="268253" cy="268253"/>
          </a:xfrm>
          <a:prstGeom prst="rect">
            <a:avLst/>
          </a:prstGeom>
        </p:spPr>
      </p:pic>
      <p:pic>
        <p:nvPicPr>
          <p:cNvPr id="11" name="Picture 10">
            <a:hlinkClick r:id="" action="ppaction://hlinkshowjump?jump=nextslide"/>
            <a:extLst>
              <a:ext uri="{FF2B5EF4-FFF2-40B4-BE49-F238E27FC236}">
                <a16:creationId xmlns:a16="http://schemas.microsoft.com/office/drawing/2014/main" id="{6B371AEE-45F0-B70C-BDBD-DB68FCBA2F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863086" flipH="1" flipV="1">
            <a:off x="1136164" y="177718"/>
            <a:ext cx="210476" cy="210476"/>
          </a:xfrm>
          <a:prstGeom prst="rect">
            <a:avLst/>
          </a:prstGeom>
        </p:spPr>
      </p:pic>
      <p:pic>
        <p:nvPicPr>
          <p:cNvPr id="13" name="Picture 12">
            <a:hlinkClick r:id="" action="ppaction://hlinkshowjump?jump=previousslide"/>
            <a:extLst>
              <a:ext uri="{FF2B5EF4-FFF2-40B4-BE49-F238E27FC236}">
                <a16:creationId xmlns:a16="http://schemas.microsoft.com/office/drawing/2014/main" id="{244B9843-F0BE-1DE1-C666-CC54093420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736914" flipV="1">
            <a:off x="528593" y="177719"/>
            <a:ext cx="210476" cy="210476"/>
          </a:xfrm>
          <a:prstGeom prst="rect">
            <a:avLst/>
          </a:prstGeom>
        </p:spPr>
      </p:pic>
      <p:grpSp>
        <p:nvGrpSpPr>
          <p:cNvPr id="32" name="Group 31">
            <a:extLst>
              <a:ext uri="{FF2B5EF4-FFF2-40B4-BE49-F238E27FC236}">
                <a16:creationId xmlns:a16="http://schemas.microsoft.com/office/drawing/2014/main" id="{502E78BA-653A-E9E5-692D-FDD9321C75D6}"/>
              </a:ext>
            </a:extLst>
          </p:cNvPr>
          <p:cNvGrpSpPr/>
          <p:nvPr/>
        </p:nvGrpSpPr>
        <p:grpSpPr>
          <a:xfrm>
            <a:off x="-150491" y="6209365"/>
            <a:ext cx="1816507" cy="545048"/>
            <a:chOff x="5255174" y="4014128"/>
            <a:chExt cx="1816507" cy="545048"/>
          </a:xfrm>
        </p:grpSpPr>
        <p:pic>
          <p:nvPicPr>
            <p:cNvPr id="34" name="Picture 33">
              <a:extLst>
                <a:ext uri="{FF2B5EF4-FFF2-40B4-BE49-F238E27FC236}">
                  <a16:creationId xmlns:a16="http://schemas.microsoft.com/office/drawing/2014/main" id="{C14881CE-5B5F-0CAC-DF32-F042AFF177F6}"/>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1818"/>
            <a:stretch/>
          </p:blipFill>
          <p:spPr>
            <a:xfrm flipV="1">
              <a:off x="5255174" y="4016608"/>
              <a:ext cx="943871" cy="542568"/>
            </a:xfrm>
            <a:prstGeom prst="rect">
              <a:avLst/>
            </a:prstGeom>
          </p:spPr>
        </p:pic>
        <p:pic>
          <p:nvPicPr>
            <p:cNvPr id="35" name="Picture 34">
              <a:extLst>
                <a:ext uri="{FF2B5EF4-FFF2-40B4-BE49-F238E27FC236}">
                  <a16:creationId xmlns:a16="http://schemas.microsoft.com/office/drawing/2014/main" id="{E71126BB-190A-0FC1-9041-C6B6F6AFA40C}"/>
                </a:ext>
              </a:extLst>
            </p:cNvPr>
            <p:cNvPicPr>
              <a:picLocks noChangeAspect="1"/>
            </p:cNvPicPr>
            <p:nvPr/>
          </p:nvPicPr>
          <p:blipFill rotWithShape="1">
            <a:blip r:embed="rId3">
              <a:extLst>
                <a:ext uri="{28A0092B-C50C-407E-A947-70E740481C1C}">
                  <a14:useLocalDpi xmlns:a14="http://schemas.microsoft.com/office/drawing/2010/main" val="0"/>
                </a:ext>
              </a:extLst>
            </a:blip>
            <a:srcRect l="-1571" r="83168"/>
            <a:stretch/>
          </p:blipFill>
          <p:spPr>
            <a:xfrm rot="10800000" flipV="1">
              <a:off x="6192316" y="4014128"/>
              <a:ext cx="879365" cy="542568"/>
            </a:xfrm>
            <a:prstGeom prst="rect">
              <a:avLst/>
            </a:prstGeom>
          </p:spPr>
        </p:pic>
      </p:grpSp>
      <p:sp>
        <p:nvSpPr>
          <p:cNvPr id="36" name="TextBox 35">
            <a:extLst>
              <a:ext uri="{FF2B5EF4-FFF2-40B4-BE49-F238E27FC236}">
                <a16:creationId xmlns:a16="http://schemas.microsoft.com/office/drawing/2014/main" id="{44D635DD-403D-4B42-3881-5C2E9FE68339}"/>
              </a:ext>
            </a:extLst>
          </p:cNvPr>
          <p:cNvSpPr txBox="1"/>
          <p:nvPr/>
        </p:nvSpPr>
        <p:spPr>
          <a:xfrm>
            <a:off x="381366" y="6289107"/>
            <a:ext cx="788818" cy="369332"/>
          </a:xfrm>
          <a:prstGeom prst="rect">
            <a:avLst/>
          </a:prstGeom>
          <a:noFill/>
        </p:spPr>
        <p:txBody>
          <a:bodyPr wrap="square" rtlCol="0">
            <a:spAutoFit/>
          </a:bodyPr>
          <a:lstStyle/>
          <a:p>
            <a:pPr algn="ctr"/>
            <a:r>
              <a:rPr lang="fa-IR" sz="1200" dirty="0">
                <a:cs typeface="B Yekan" panose="00000400000000000000" pitchFamily="2" charset="-78"/>
              </a:rPr>
              <a:t>8 </a:t>
            </a:r>
            <a:r>
              <a:rPr lang="fa-IR" dirty="0">
                <a:cs typeface="B Yekan" panose="00000400000000000000" pitchFamily="2" charset="-78"/>
              </a:rPr>
              <a:t>7</a:t>
            </a:r>
            <a:r>
              <a:rPr lang="fa-IR" sz="1200" dirty="0">
                <a:cs typeface="B Yekan" panose="00000400000000000000" pitchFamily="2" charset="-78"/>
              </a:rPr>
              <a:t> 6</a:t>
            </a:r>
            <a:endParaRPr lang="en-US" sz="1200" dirty="0">
              <a:cs typeface="B Yekan" panose="00000400000000000000" pitchFamily="2" charset="-78"/>
            </a:endParaRPr>
          </a:p>
        </p:txBody>
      </p:sp>
      <p:grpSp>
        <p:nvGrpSpPr>
          <p:cNvPr id="37" name="Group 36">
            <a:extLst>
              <a:ext uri="{FF2B5EF4-FFF2-40B4-BE49-F238E27FC236}">
                <a16:creationId xmlns:a16="http://schemas.microsoft.com/office/drawing/2014/main" id="{CD7C135B-68D8-F948-EBF2-FC54EF64BD54}"/>
              </a:ext>
            </a:extLst>
          </p:cNvPr>
          <p:cNvGrpSpPr/>
          <p:nvPr/>
        </p:nvGrpSpPr>
        <p:grpSpPr>
          <a:xfrm>
            <a:off x="9521255" y="1421216"/>
            <a:ext cx="2728269" cy="544552"/>
            <a:chOff x="5255173" y="4010766"/>
            <a:chExt cx="2728269" cy="544552"/>
          </a:xfrm>
        </p:grpSpPr>
        <p:pic>
          <p:nvPicPr>
            <p:cNvPr id="41" name="Picture 40">
              <a:extLst>
                <a:ext uri="{FF2B5EF4-FFF2-40B4-BE49-F238E27FC236}">
                  <a16:creationId xmlns:a16="http://schemas.microsoft.com/office/drawing/2014/main" id="{248B4881-EF92-C45B-731A-45660B8C87C8}"/>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65788"/>
            <a:stretch/>
          </p:blipFill>
          <p:spPr>
            <a:xfrm flipV="1">
              <a:off x="5255173" y="4012750"/>
              <a:ext cx="1709869" cy="542568"/>
            </a:xfrm>
            <a:prstGeom prst="rect">
              <a:avLst/>
            </a:prstGeom>
          </p:spPr>
        </p:pic>
        <p:pic>
          <p:nvPicPr>
            <p:cNvPr id="43" name="Picture 42">
              <a:extLst>
                <a:ext uri="{FF2B5EF4-FFF2-40B4-BE49-F238E27FC236}">
                  <a16:creationId xmlns:a16="http://schemas.microsoft.com/office/drawing/2014/main" id="{4B362AC8-3862-ED2E-5399-E899871AA796}"/>
                </a:ext>
              </a:extLst>
            </p:cNvPr>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571" r="74845"/>
            <a:stretch/>
          </p:blipFill>
          <p:spPr>
            <a:xfrm rot="10800000" flipV="1">
              <a:off x="6706352" y="4010766"/>
              <a:ext cx="1277090" cy="542568"/>
            </a:xfrm>
            <a:prstGeom prst="rect">
              <a:avLst/>
            </a:prstGeom>
          </p:spPr>
        </p:pic>
      </p:grpSp>
      <p:sp>
        <p:nvSpPr>
          <p:cNvPr id="2" name="TextBox 1">
            <a:extLst>
              <a:ext uri="{FF2B5EF4-FFF2-40B4-BE49-F238E27FC236}">
                <a16:creationId xmlns:a16="http://schemas.microsoft.com/office/drawing/2014/main" id="{A9999096-6CB5-664D-B5E8-0DE67DA85DC5}"/>
              </a:ext>
            </a:extLst>
          </p:cNvPr>
          <p:cNvSpPr txBox="1"/>
          <p:nvPr/>
        </p:nvSpPr>
        <p:spPr>
          <a:xfrm>
            <a:off x="10023643" y="1510103"/>
            <a:ext cx="1725503" cy="338554"/>
          </a:xfrm>
          <a:prstGeom prst="rect">
            <a:avLst/>
          </a:prstGeom>
          <a:noFill/>
        </p:spPr>
        <p:txBody>
          <a:bodyPr wrap="square" rtlCol="0">
            <a:spAutoFit/>
          </a:bodyPr>
          <a:lstStyle/>
          <a:p>
            <a:pPr algn="ctr" rtl="1"/>
            <a:r>
              <a:rPr lang="fa-IR" sz="1600" dirty="0">
                <a:solidFill>
                  <a:srgbClr val="F2F2F2"/>
                </a:solidFill>
                <a:cs typeface="B Titr" panose="00000700000000000000" pitchFamily="2" charset="-78"/>
              </a:rPr>
              <a:t>تیتر عنوان موضوع</a:t>
            </a:r>
            <a:endParaRPr lang="en-US" sz="1600" dirty="0">
              <a:solidFill>
                <a:srgbClr val="F2F2F2"/>
              </a:solidFill>
              <a:cs typeface="B Titr" panose="00000700000000000000" pitchFamily="2" charset="-78"/>
            </a:endParaRPr>
          </a:p>
        </p:txBody>
      </p:sp>
      <p:sp>
        <p:nvSpPr>
          <p:cNvPr id="109" name="TextBox 108">
            <a:extLst>
              <a:ext uri="{FF2B5EF4-FFF2-40B4-BE49-F238E27FC236}">
                <a16:creationId xmlns:a16="http://schemas.microsoft.com/office/drawing/2014/main" id="{30F07898-2F46-144B-315A-2291703D7827}"/>
              </a:ext>
            </a:extLst>
          </p:cNvPr>
          <p:cNvSpPr txBox="1"/>
          <p:nvPr/>
        </p:nvSpPr>
        <p:spPr>
          <a:xfrm>
            <a:off x="1240778" y="4448197"/>
            <a:ext cx="2400205" cy="1223412"/>
          </a:xfrm>
          <a:prstGeom prst="rect">
            <a:avLst/>
          </a:prstGeom>
          <a:noFill/>
        </p:spPr>
        <p:txBody>
          <a:bodyPr wrap="square">
            <a:spAutoFit/>
          </a:bodyPr>
          <a:lstStyle/>
          <a:p>
            <a:pPr algn="ctr" rtl="1">
              <a:lnSpc>
                <a:spcPct val="150000"/>
              </a:lnSpc>
            </a:pPr>
            <a:r>
              <a:rPr lang="fa-IR" sz="1400" dirty="0">
                <a:latin typeface="Kalameh" pitchFamily="2" charset="-78"/>
                <a:cs typeface="B Titr" panose="00000700000000000000" pitchFamily="2" charset="-78"/>
              </a:rPr>
              <a:t>تیتر عنوان را وارد نمایید</a:t>
            </a:r>
          </a:p>
          <a:p>
            <a:pPr algn="ctr" rtl="1">
              <a:lnSpc>
                <a:spcPct val="150000"/>
              </a:lnSpc>
            </a:pPr>
            <a:r>
              <a:rPr lang="fa-IR" sz="12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cs typeface="B Yekan" panose="00000400000000000000" pitchFamily="2" charset="-78"/>
            </a:endParaRPr>
          </a:p>
        </p:txBody>
      </p:sp>
      <p:sp>
        <p:nvSpPr>
          <p:cNvPr id="110" name="TextBox 109">
            <a:extLst>
              <a:ext uri="{FF2B5EF4-FFF2-40B4-BE49-F238E27FC236}">
                <a16:creationId xmlns:a16="http://schemas.microsoft.com/office/drawing/2014/main" id="{2B4CC48A-6BBA-4742-F1CE-817D0549B910}"/>
              </a:ext>
            </a:extLst>
          </p:cNvPr>
          <p:cNvSpPr txBox="1"/>
          <p:nvPr/>
        </p:nvSpPr>
        <p:spPr>
          <a:xfrm>
            <a:off x="3662573" y="4476559"/>
            <a:ext cx="2400205" cy="1223412"/>
          </a:xfrm>
          <a:prstGeom prst="rect">
            <a:avLst/>
          </a:prstGeom>
          <a:noFill/>
        </p:spPr>
        <p:txBody>
          <a:bodyPr wrap="square">
            <a:spAutoFit/>
          </a:bodyPr>
          <a:lstStyle/>
          <a:p>
            <a:pPr algn="ctr" rtl="1">
              <a:lnSpc>
                <a:spcPct val="150000"/>
              </a:lnSpc>
            </a:pPr>
            <a:r>
              <a:rPr lang="fa-IR" sz="1400" dirty="0">
                <a:latin typeface="Kalameh" pitchFamily="2" charset="-78"/>
                <a:cs typeface="B Titr" panose="00000700000000000000" pitchFamily="2" charset="-78"/>
              </a:rPr>
              <a:t>تیتر عنوان را وارد نمایید</a:t>
            </a:r>
          </a:p>
          <a:p>
            <a:pPr algn="ctr" rtl="1">
              <a:lnSpc>
                <a:spcPct val="150000"/>
              </a:lnSpc>
            </a:pPr>
            <a:r>
              <a:rPr lang="fa-IR" sz="12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cs typeface="B Yekan" panose="00000400000000000000" pitchFamily="2" charset="-78"/>
            </a:endParaRPr>
          </a:p>
        </p:txBody>
      </p:sp>
      <p:sp>
        <p:nvSpPr>
          <p:cNvPr id="111" name="TextBox 110">
            <a:extLst>
              <a:ext uri="{FF2B5EF4-FFF2-40B4-BE49-F238E27FC236}">
                <a16:creationId xmlns:a16="http://schemas.microsoft.com/office/drawing/2014/main" id="{CE3C9122-961A-8CF1-54E6-EFEEEA82FA97}"/>
              </a:ext>
            </a:extLst>
          </p:cNvPr>
          <p:cNvSpPr txBox="1"/>
          <p:nvPr/>
        </p:nvSpPr>
        <p:spPr>
          <a:xfrm>
            <a:off x="6181736" y="4473060"/>
            <a:ext cx="2400205" cy="1223412"/>
          </a:xfrm>
          <a:prstGeom prst="rect">
            <a:avLst/>
          </a:prstGeom>
          <a:noFill/>
        </p:spPr>
        <p:txBody>
          <a:bodyPr wrap="square">
            <a:spAutoFit/>
          </a:bodyPr>
          <a:lstStyle/>
          <a:p>
            <a:pPr algn="ctr" rtl="1">
              <a:lnSpc>
                <a:spcPct val="150000"/>
              </a:lnSpc>
            </a:pPr>
            <a:r>
              <a:rPr lang="fa-IR" sz="1400" dirty="0">
                <a:latin typeface="Kalameh" pitchFamily="2" charset="-78"/>
                <a:cs typeface="B Titr" panose="00000700000000000000" pitchFamily="2" charset="-78"/>
              </a:rPr>
              <a:t>تیتر عنوان را وارد نمایید</a:t>
            </a:r>
          </a:p>
          <a:p>
            <a:pPr algn="ctr" rtl="1">
              <a:lnSpc>
                <a:spcPct val="150000"/>
              </a:lnSpc>
            </a:pPr>
            <a:r>
              <a:rPr lang="fa-IR" sz="12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cs typeface="B Yekan" panose="00000400000000000000" pitchFamily="2" charset="-78"/>
            </a:endParaRPr>
          </a:p>
        </p:txBody>
      </p:sp>
      <p:sp>
        <p:nvSpPr>
          <p:cNvPr id="112" name="TextBox 111">
            <a:extLst>
              <a:ext uri="{FF2B5EF4-FFF2-40B4-BE49-F238E27FC236}">
                <a16:creationId xmlns:a16="http://schemas.microsoft.com/office/drawing/2014/main" id="{88B18A31-5BB3-4945-53AE-E0BB03113CBA}"/>
              </a:ext>
            </a:extLst>
          </p:cNvPr>
          <p:cNvSpPr txBox="1"/>
          <p:nvPr/>
        </p:nvSpPr>
        <p:spPr>
          <a:xfrm>
            <a:off x="8625121" y="4491897"/>
            <a:ext cx="2400205" cy="1223412"/>
          </a:xfrm>
          <a:prstGeom prst="rect">
            <a:avLst/>
          </a:prstGeom>
          <a:noFill/>
        </p:spPr>
        <p:txBody>
          <a:bodyPr wrap="square">
            <a:spAutoFit/>
          </a:bodyPr>
          <a:lstStyle/>
          <a:p>
            <a:pPr algn="ctr" rtl="1">
              <a:lnSpc>
                <a:spcPct val="150000"/>
              </a:lnSpc>
            </a:pPr>
            <a:r>
              <a:rPr lang="fa-IR" sz="1400" dirty="0">
                <a:latin typeface="Kalameh" pitchFamily="2" charset="-78"/>
                <a:cs typeface="B Titr" panose="00000700000000000000" pitchFamily="2" charset="-78"/>
              </a:rPr>
              <a:t>تیتر عنوان را وارد نمایید</a:t>
            </a:r>
          </a:p>
          <a:p>
            <a:pPr algn="ctr" rtl="1">
              <a:lnSpc>
                <a:spcPct val="150000"/>
              </a:lnSpc>
            </a:pPr>
            <a:r>
              <a:rPr lang="fa-IR" sz="1200" dirty="0">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cs typeface="B Yekan" panose="00000400000000000000" pitchFamily="2" charset="-78"/>
            </a:endParaRPr>
          </a:p>
        </p:txBody>
      </p:sp>
      <p:pic>
        <p:nvPicPr>
          <p:cNvPr id="118" name="Picture 117">
            <a:extLst>
              <a:ext uri="{FF2B5EF4-FFF2-40B4-BE49-F238E27FC236}">
                <a16:creationId xmlns:a16="http://schemas.microsoft.com/office/drawing/2014/main" id="{81343959-9F47-99BB-3912-43D22E1740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09426" y="2409803"/>
            <a:ext cx="2018918" cy="1728672"/>
          </a:xfrm>
          <a:prstGeom prst="rect">
            <a:avLst/>
          </a:prstGeom>
        </p:spPr>
      </p:pic>
      <p:pic>
        <p:nvPicPr>
          <p:cNvPr id="119" name="Picture 118">
            <a:extLst>
              <a:ext uri="{FF2B5EF4-FFF2-40B4-BE49-F238E27FC236}">
                <a16:creationId xmlns:a16="http://schemas.microsoft.com/office/drawing/2014/main" id="{501D1B9E-27DE-6B5A-ECD0-9B49CAFC25F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07217" y="2417529"/>
            <a:ext cx="2018918" cy="1728672"/>
          </a:xfrm>
          <a:prstGeom prst="rect">
            <a:avLst/>
          </a:prstGeom>
        </p:spPr>
      </p:pic>
      <p:pic>
        <p:nvPicPr>
          <p:cNvPr id="120" name="Picture 119">
            <a:extLst>
              <a:ext uri="{FF2B5EF4-FFF2-40B4-BE49-F238E27FC236}">
                <a16:creationId xmlns:a16="http://schemas.microsoft.com/office/drawing/2014/main" id="{F9513A03-01C8-9A1F-F05D-52BAFC41D89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77611" y="2425141"/>
            <a:ext cx="2018918" cy="1728672"/>
          </a:xfrm>
          <a:prstGeom prst="rect">
            <a:avLst/>
          </a:prstGeom>
        </p:spPr>
      </p:pic>
      <p:pic>
        <p:nvPicPr>
          <p:cNvPr id="121" name="Picture 120">
            <a:extLst>
              <a:ext uri="{FF2B5EF4-FFF2-40B4-BE49-F238E27FC236}">
                <a16:creationId xmlns:a16="http://schemas.microsoft.com/office/drawing/2014/main" id="{45BAF734-8D53-5C5C-18F4-E7958A9A1E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75402" y="2432867"/>
            <a:ext cx="2018918" cy="1728672"/>
          </a:xfrm>
          <a:prstGeom prst="rect">
            <a:avLst/>
          </a:prstGeom>
        </p:spPr>
      </p:pic>
    </p:spTree>
    <p:extLst>
      <p:ext uri="{BB962C8B-B14F-4D97-AF65-F5344CB8AC3E}">
        <p14:creationId xmlns:p14="http://schemas.microsoft.com/office/powerpoint/2010/main" val="2189219563"/>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1000"/>
                                        <p:tgtEl>
                                          <p:spTgt spid="118"/>
                                        </p:tgtEl>
                                      </p:cBhvr>
                                    </p:animEffect>
                                    <p:anim calcmode="lin" valueType="num">
                                      <p:cBhvr>
                                        <p:cTn id="13" dur="1000" fill="hold"/>
                                        <p:tgtEl>
                                          <p:spTgt spid="118"/>
                                        </p:tgtEl>
                                        <p:attrNameLst>
                                          <p:attrName>ppt_x</p:attrName>
                                        </p:attrNameLst>
                                      </p:cBhvr>
                                      <p:tavLst>
                                        <p:tav tm="0">
                                          <p:val>
                                            <p:strVal val="#ppt_x"/>
                                          </p:val>
                                        </p:tav>
                                        <p:tav tm="100000">
                                          <p:val>
                                            <p:strVal val="#ppt_x"/>
                                          </p:val>
                                        </p:tav>
                                      </p:tavLst>
                                    </p:anim>
                                    <p:anim calcmode="lin" valueType="num">
                                      <p:cBhvr>
                                        <p:cTn id="14" dur="1000" fill="hold"/>
                                        <p:tgtEl>
                                          <p:spTgt spid="11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19"/>
                                        </p:tgtEl>
                                        <p:attrNameLst>
                                          <p:attrName>style.visibility</p:attrName>
                                        </p:attrNameLst>
                                      </p:cBhvr>
                                      <p:to>
                                        <p:strVal val="visible"/>
                                      </p:to>
                                    </p:set>
                                    <p:animEffect transition="in" filter="fade">
                                      <p:cBhvr>
                                        <p:cTn id="19" dur="1000"/>
                                        <p:tgtEl>
                                          <p:spTgt spid="119"/>
                                        </p:tgtEl>
                                      </p:cBhvr>
                                    </p:animEffect>
                                    <p:anim calcmode="lin" valueType="num">
                                      <p:cBhvr>
                                        <p:cTn id="20" dur="1000" fill="hold"/>
                                        <p:tgtEl>
                                          <p:spTgt spid="119"/>
                                        </p:tgtEl>
                                        <p:attrNameLst>
                                          <p:attrName>ppt_x</p:attrName>
                                        </p:attrNameLst>
                                      </p:cBhvr>
                                      <p:tavLst>
                                        <p:tav tm="0">
                                          <p:val>
                                            <p:strVal val="#ppt_x"/>
                                          </p:val>
                                        </p:tav>
                                        <p:tav tm="100000">
                                          <p:val>
                                            <p:strVal val="#ppt_x"/>
                                          </p:val>
                                        </p:tav>
                                      </p:tavLst>
                                    </p:anim>
                                    <p:anim calcmode="lin" valueType="num">
                                      <p:cBhvr>
                                        <p:cTn id="21" dur="1000" fill="hold"/>
                                        <p:tgtEl>
                                          <p:spTgt spid="11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0"/>
                                        </p:tgtEl>
                                        <p:attrNameLst>
                                          <p:attrName>style.visibility</p:attrName>
                                        </p:attrNameLst>
                                      </p:cBhvr>
                                      <p:to>
                                        <p:strVal val="visible"/>
                                      </p:to>
                                    </p:set>
                                    <p:animEffect transition="in" filter="fade">
                                      <p:cBhvr>
                                        <p:cTn id="26" dur="1000"/>
                                        <p:tgtEl>
                                          <p:spTgt spid="120"/>
                                        </p:tgtEl>
                                      </p:cBhvr>
                                    </p:animEffect>
                                    <p:anim calcmode="lin" valueType="num">
                                      <p:cBhvr>
                                        <p:cTn id="27" dur="1000" fill="hold"/>
                                        <p:tgtEl>
                                          <p:spTgt spid="120"/>
                                        </p:tgtEl>
                                        <p:attrNameLst>
                                          <p:attrName>ppt_x</p:attrName>
                                        </p:attrNameLst>
                                      </p:cBhvr>
                                      <p:tavLst>
                                        <p:tav tm="0">
                                          <p:val>
                                            <p:strVal val="#ppt_x"/>
                                          </p:val>
                                        </p:tav>
                                        <p:tav tm="100000">
                                          <p:val>
                                            <p:strVal val="#ppt_x"/>
                                          </p:val>
                                        </p:tav>
                                      </p:tavLst>
                                    </p:anim>
                                    <p:anim calcmode="lin" valueType="num">
                                      <p:cBhvr>
                                        <p:cTn id="28" dur="1000" fill="hold"/>
                                        <p:tgtEl>
                                          <p:spTgt spid="120"/>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21"/>
                                        </p:tgtEl>
                                        <p:attrNameLst>
                                          <p:attrName>style.visibility</p:attrName>
                                        </p:attrNameLst>
                                      </p:cBhvr>
                                      <p:to>
                                        <p:strVal val="visible"/>
                                      </p:to>
                                    </p:set>
                                    <p:animEffect transition="in" filter="fade">
                                      <p:cBhvr>
                                        <p:cTn id="33" dur="1000"/>
                                        <p:tgtEl>
                                          <p:spTgt spid="121"/>
                                        </p:tgtEl>
                                      </p:cBhvr>
                                    </p:animEffect>
                                    <p:anim calcmode="lin" valueType="num">
                                      <p:cBhvr>
                                        <p:cTn id="34" dur="1000" fill="hold"/>
                                        <p:tgtEl>
                                          <p:spTgt spid="121"/>
                                        </p:tgtEl>
                                        <p:attrNameLst>
                                          <p:attrName>ppt_x</p:attrName>
                                        </p:attrNameLst>
                                      </p:cBhvr>
                                      <p:tavLst>
                                        <p:tav tm="0">
                                          <p:val>
                                            <p:strVal val="#ppt_x"/>
                                          </p:val>
                                        </p:tav>
                                        <p:tav tm="100000">
                                          <p:val>
                                            <p:strVal val="#ppt_x"/>
                                          </p:val>
                                        </p:tav>
                                      </p:tavLst>
                                    </p:anim>
                                    <p:anim calcmode="lin" valueType="num">
                                      <p:cBhvr>
                                        <p:cTn id="35" dur="1000" fill="hold"/>
                                        <p:tgtEl>
                                          <p:spTgt spid="121"/>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fade">
                                      <p:cBhvr>
                                        <p:cTn id="40" dur="1000"/>
                                        <p:tgtEl>
                                          <p:spTgt spid="109"/>
                                        </p:tgtEl>
                                      </p:cBhvr>
                                    </p:animEffect>
                                    <p:anim calcmode="lin" valueType="num">
                                      <p:cBhvr>
                                        <p:cTn id="41" dur="1000" fill="hold"/>
                                        <p:tgtEl>
                                          <p:spTgt spid="109"/>
                                        </p:tgtEl>
                                        <p:attrNameLst>
                                          <p:attrName>ppt_x</p:attrName>
                                        </p:attrNameLst>
                                      </p:cBhvr>
                                      <p:tavLst>
                                        <p:tav tm="0">
                                          <p:val>
                                            <p:strVal val="#ppt_x"/>
                                          </p:val>
                                        </p:tav>
                                        <p:tav tm="100000">
                                          <p:val>
                                            <p:strVal val="#ppt_x"/>
                                          </p:val>
                                        </p:tav>
                                      </p:tavLst>
                                    </p:anim>
                                    <p:anim calcmode="lin" valueType="num">
                                      <p:cBhvr>
                                        <p:cTn id="42" dur="1000" fill="hold"/>
                                        <p:tgtEl>
                                          <p:spTgt spid="109"/>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10"/>
                                        </p:tgtEl>
                                        <p:attrNameLst>
                                          <p:attrName>style.visibility</p:attrName>
                                        </p:attrNameLst>
                                      </p:cBhvr>
                                      <p:to>
                                        <p:strVal val="visible"/>
                                      </p:to>
                                    </p:set>
                                    <p:animEffect transition="in" filter="fade">
                                      <p:cBhvr>
                                        <p:cTn id="47" dur="1000"/>
                                        <p:tgtEl>
                                          <p:spTgt spid="110"/>
                                        </p:tgtEl>
                                      </p:cBhvr>
                                    </p:animEffect>
                                    <p:anim calcmode="lin" valueType="num">
                                      <p:cBhvr>
                                        <p:cTn id="48" dur="1000" fill="hold"/>
                                        <p:tgtEl>
                                          <p:spTgt spid="110"/>
                                        </p:tgtEl>
                                        <p:attrNameLst>
                                          <p:attrName>ppt_x</p:attrName>
                                        </p:attrNameLst>
                                      </p:cBhvr>
                                      <p:tavLst>
                                        <p:tav tm="0">
                                          <p:val>
                                            <p:strVal val="#ppt_x"/>
                                          </p:val>
                                        </p:tav>
                                        <p:tav tm="100000">
                                          <p:val>
                                            <p:strVal val="#ppt_x"/>
                                          </p:val>
                                        </p:tav>
                                      </p:tavLst>
                                    </p:anim>
                                    <p:anim calcmode="lin" valueType="num">
                                      <p:cBhvr>
                                        <p:cTn id="49" dur="1000" fill="hold"/>
                                        <p:tgtEl>
                                          <p:spTgt spid="110"/>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fade">
                                      <p:cBhvr>
                                        <p:cTn id="54" dur="1000"/>
                                        <p:tgtEl>
                                          <p:spTgt spid="111"/>
                                        </p:tgtEl>
                                      </p:cBhvr>
                                    </p:animEffect>
                                    <p:anim calcmode="lin" valueType="num">
                                      <p:cBhvr>
                                        <p:cTn id="55" dur="1000" fill="hold"/>
                                        <p:tgtEl>
                                          <p:spTgt spid="111"/>
                                        </p:tgtEl>
                                        <p:attrNameLst>
                                          <p:attrName>ppt_x</p:attrName>
                                        </p:attrNameLst>
                                      </p:cBhvr>
                                      <p:tavLst>
                                        <p:tav tm="0">
                                          <p:val>
                                            <p:strVal val="#ppt_x"/>
                                          </p:val>
                                        </p:tav>
                                        <p:tav tm="100000">
                                          <p:val>
                                            <p:strVal val="#ppt_x"/>
                                          </p:val>
                                        </p:tav>
                                      </p:tavLst>
                                    </p:anim>
                                    <p:anim calcmode="lin" valueType="num">
                                      <p:cBhvr>
                                        <p:cTn id="56" dur="1000" fill="hold"/>
                                        <p:tgtEl>
                                          <p:spTgt spid="111"/>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112"/>
                                        </p:tgtEl>
                                        <p:attrNameLst>
                                          <p:attrName>style.visibility</p:attrName>
                                        </p:attrNameLst>
                                      </p:cBhvr>
                                      <p:to>
                                        <p:strVal val="visible"/>
                                      </p:to>
                                    </p:set>
                                    <p:animEffect transition="in" filter="fade">
                                      <p:cBhvr>
                                        <p:cTn id="61" dur="1000"/>
                                        <p:tgtEl>
                                          <p:spTgt spid="112"/>
                                        </p:tgtEl>
                                      </p:cBhvr>
                                    </p:animEffect>
                                    <p:anim calcmode="lin" valueType="num">
                                      <p:cBhvr>
                                        <p:cTn id="62" dur="1000" fill="hold"/>
                                        <p:tgtEl>
                                          <p:spTgt spid="112"/>
                                        </p:tgtEl>
                                        <p:attrNameLst>
                                          <p:attrName>ppt_x</p:attrName>
                                        </p:attrNameLst>
                                      </p:cBhvr>
                                      <p:tavLst>
                                        <p:tav tm="0">
                                          <p:val>
                                            <p:strVal val="#ppt_x"/>
                                          </p:val>
                                        </p:tav>
                                        <p:tav tm="100000">
                                          <p:val>
                                            <p:strVal val="#ppt_x"/>
                                          </p:val>
                                        </p:tav>
                                      </p:tavLst>
                                    </p:anim>
                                    <p:anim calcmode="lin" valueType="num">
                                      <p:cBhvr>
                                        <p:cTn id="63"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9" grpId="0"/>
      <p:bldP spid="110" grpId="0"/>
      <p:bldP spid="111" grpId="0"/>
      <p:bldP spid="1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TotalTime>
  <Words>4135</Words>
  <Application>Microsoft Office PowerPoint</Application>
  <PresentationFormat>Widescreen</PresentationFormat>
  <Paragraphs>330</Paragraphs>
  <Slides>22</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Arial</vt:lpstr>
      <vt:lpstr>Calibri</vt:lpstr>
      <vt:lpstr>Damavand ExtraBold</vt:lpstr>
      <vt:lpstr>Fira Sans Extra Condensed</vt:lpstr>
      <vt:lpstr>Fira Sans Extra Condensed Medium</vt:lpstr>
      <vt:lpstr>IranNastaliq</vt:lpstr>
      <vt:lpstr>iransans</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46</cp:revision>
  <dcterms:created xsi:type="dcterms:W3CDTF">2023-03-11T05:08:25Z</dcterms:created>
  <dcterms:modified xsi:type="dcterms:W3CDTF">2023-03-13T13:26:05Z</dcterms:modified>
</cp:coreProperties>
</file>